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Lst>
  <p:notesMasterIdLst>
    <p:notesMasterId r:id="rId3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Lst>
  <p:sldSz cx="9144000" cy="5143500" type="screen16x9"/>
  <p:notesSz cx="6858000" cy="9144000"/>
  <p:embeddedFontLst>
    <p:embeddedFont>
      <p:font typeface="Helvetica Neue" panose="020B0604020202020204"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BE92F9B-85B7-4CF9-844D-C78948927619}">
  <a:tblStyle styleId="{BBE92F9B-85B7-4CF9-844D-C78948927619}"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7E7EF"/>
          </a:solidFill>
        </a:fill>
      </a:tcStyle>
    </a:wholeTbl>
    <a:band1H>
      <a:tcTxStyle/>
      <a:tcStyle>
        <a:tcBdr/>
        <a:fill>
          <a:solidFill>
            <a:srgbClr val="CCCCDD"/>
          </a:solidFill>
        </a:fill>
      </a:tcStyle>
    </a:band1H>
    <a:band2H>
      <a:tcTxStyle/>
      <a:tcStyle>
        <a:tcBdr/>
      </a:tcStyle>
    </a:band2H>
    <a:band1V>
      <a:tcTxStyle/>
      <a:tcStyle>
        <a:tcBdr/>
        <a:fill>
          <a:solidFill>
            <a:srgbClr val="CCCCDD"/>
          </a:solidFill>
        </a:fill>
      </a:tcStyle>
    </a:band1V>
    <a:band2V>
      <a:tcTxStyle/>
      <a:tcStyle>
        <a:tcBdr/>
      </a:tcStyle>
    </a:band2V>
    <a:lastCol>
      <a:tcTxStyle b="on" i="off">
        <a:font>
          <a:latin typeface="Arial"/>
          <a:ea typeface="Arial"/>
          <a:cs typeface="Arial"/>
        </a:font>
        <a:schemeClr val="lt1"/>
      </a:tcTxStyle>
      <a:tcStyle>
        <a:tcBdr/>
        <a:fill>
          <a:solidFill>
            <a:schemeClr val="accent2"/>
          </a:solidFill>
        </a:fill>
      </a:tcStyle>
    </a:lastCol>
    <a:firstCol>
      <a:tcTxStyle b="on" i="off">
        <a:font>
          <a:latin typeface="Arial"/>
          <a:ea typeface="Arial"/>
          <a:cs typeface="Arial"/>
        </a:font>
        <a:schemeClr val="lt1"/>
      </a:tcTxStyle>
      <a:tcStyle>
        <a:tcBdr/>
        <a:fill>
          <a:solidFill>
            <a:schemeClr val="accent2"/>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2"/>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2"/>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57" autoAdjust="0"/>
    <p:restoredTop sz="86383" autoAdjust="0"/>
  </p:normalViewPr>
  <p:slideViewPr>
    <p:cSldViewPr snapToGrid="0">
      <p:cViewPr varScale="1">
        <p:scale>
          <a:sx n="122" d="100"/>
          <a:sy n="122" d="100"/>
        </p:scale>
        <p:origin x="120" y="870"/>
      </p:cViewPr>
      <p:guideLst>
        <p:guide orient="horz" pos="1620"/>
        <p:guide pos="2880"/>
      </p:guideLst>
    </p:cSldViewPr>
  </p:slideViewPr>
  <p:outlineViewPr>
    <p:cViewPr>
      <p:scale>
        <a:sx n="33" d="100"/>
        <a:sy n="33" d="100"/>
      </p:scale>
      <p:origin x="0" y="-599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census.gov/naics/"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www.gsa.gov/CSD"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22896b8249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22896b8249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Good afternoon everyone. I am excited to to be here today to talk about the the exciting world of market research.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50">
                <a:solidFill>
                  <a:schemeClr val="dk1"/>
                </a:solidFill>
              </a:rPr>
              <a:t>My name is Amit Rajput and I am a market research analyst in GSA’s Office of Customer Care Market Research as a Service Division, most commonly known as the MRAS division.</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 </a:t>
            </a:r>
            <a:endParaRPr>
              <a:solidFill>
                <a:schemeClr val="dk1"/>
              </a:solidFill>
              <a:highlight>
                <a:schemeClr val="lt1"/>
              </a:highlight>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2ddd9c7cb3f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2ddd9c7cb3f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ddd9c7cb3f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2ddd9c7cb3f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400"/>
              <a:buFont typeface="Arial"/>
              <a:buNone/>
            </a:pPr>
            <a:r>
              <a:rPr lang="en" sz="1000">
                <a:solidFill>
                  <a:schemeClr val="dk1"/>
                </a:solidFill>
                <a:highlight>
                  <a:schemeClr val="lt1"/>
                </a:highlight>
              </a:rPr>
              <a:t> </a:t>
            </a:r>
            <a:r>
              <a:rPr lang="en" sz="1000">
                <a:solidFill>
                  <a:schemeClr val="dk1"/>
                </a:solidFill>
              </a:rPr>
              <a:t>Here is a summary of the types of services under MRAS. </a:t>
            </a:r>
            <a:r>
              <a:rPr lang="en" sz="1000">
                <a:solidFill>
                  <a:schemeClr val="dk1"/>
                </a:solidFill>
                <a:highlight>
                  <a:schemeClr val="lt1"/>
                </a:highlight>
              </a:rPr>
              <a:t> </a:t>
            </a:r>
            <a:endParaRPr sz="1000">
              <a:solidFill>
                <a:schemeClr val="dk1"/>
              </a:solidFill>
            </a:endParaRPr>
          </a:p>
          <a:p>
            <a:pPr marL="0" lvl="0" indent="0" algn="l" rtl="0">
              <a:lnSpc>
                <a:spcPct val="115000"/>
              </a:lnSpc>
              <a:spcBef>
                <a:spcPts val="0"/>
              </a:spcBef>
              <a:spcAft>
                <a:spcPts val="0"/>
              </a:spcAft>
              <a:buClr>
                <a:schemeClr val="dk1"/>
              </a:buClr>
              <a:buSzPts val="1400"/>
              <a:buFont typeface="Arial"/>
              <a:buNone/>
            </a:pPr>
            <a:endParaRPr sz="1000">
              <a:solidFill>
                <a:schemeClr val="dk1"/>
              </a:solidFill>
              <a:highlight>
                <a:schemeClr val="lt1"/>
              </a:highlight>
            </a:endParaRPr>
          </a:p>
          <a:p>
            <a:pPr marL="457200" lvl="0" indent="0" algn="l" rtl="0">
              <a:lnSpc>
                <a:spcPct val="115000"/>
              </a:lnSpc>
              <a:spcBef>
                <a:spcPts val="0"/>
              </a:spcBef>
              <a:spcAft>
                <a:spcPts val="0"/>
              </a:spcAft>
              <a:buClr>
                <a:schemeClr val="dk1"/>
              </a:buClr>
              <a:buSzPts val="1400"/>
              <a:buFont typeface="Arial"/>
              <a:buNone/>
            </a:pPr>
            <a:endParaRPr sz="1000">
              <a:solidFill>
                <a:schemeClr val="dk1"/>
              </a:solidFill>
            </a:endParaRPr>
          </a:p>
          <a:p>
            <a:pPr marL="152400" lvl="0" indent="0" algn="l" rtl="0">
              <a:lnSpc>
                <a:spcPct val="115000"/>
              </a:lnSpc>
              <a:spcBef>
                <a:spcPts val="0"/>
              </a:spcBef>
              <a:spcAft>
                <a:spcPts val="0"/>
              </a:spcAft>
              <a:buClr>
                <a:schemeClr val="dk1"/>
              </a:buClr>
              <a:buSzPts val="1200"/>
              <a:buFont typeface="Arial"/>
              <a:buNone/>
            </a:pPr>
            <a:r>
              <a:rPr lang="en" sz="1000">
                <a:solidFill>
                  <a:schemeClr val="dk1"/>
                </a:solidFill>
              </a:rPr>
              <a:t>1. The first service offering is the GSA Advantage Product Market Research. This research, as you can tell from the name, is specifically for products. We can research up to 20,000 items on GSA Advantage at once. </a:t>
            </a:r>
            <a:endParaRPr sz="1000">
              <a:solidFill>
                <a:schemeClr val="dk1"/>
              </a:solidFill>
            </a:endParaRPr>
          </a:p>
          <a:p>
            <a:pPr marL="152400" lvl="0" indent="0" algn="l" rtl="0">
              <a:lnSpc>
                <a:spcPct val="115000"/>
              </a:lnSpc>
              <a:spcBef>
                <a:spcPts val="0"/>
              </a:spcBef>
              <a:spcAft>
                <a:spcPts val="0"/>
              </a:spcAft>
              <a:buClr>
                <a:schemeClr val="dk1"/>
              </a:buClr>
              <a:buSzPts val="1200"/>
              <a:buFont typeface="Arial"/>
              <a:buNone/>
            </a:pPr>
            <a:endParaRPr sz="1000">
              <a:solidFill>
                <a:schemeClr val="dk1"/>
              </a:solidFill>
            </a:endParaRPr>
          </a:p>
          <a:p>
            <a:pPr marL="152400" lvl="0" indent="0" algn="l" rtl="0">
              <a:lnSpc>
                <a:spcPct val="115000"/>
              </a:lnSpc>
              <a:spcBef>
                <a:spcPts val="0"/>
              </a:spcBef>
              <a:spcAft>
                <a:spcPts val="0"/>
              </a:spcAft>
              <a:buClr>
                <a:schemeClr val="dk1"/>
              </a:buClr>
              <a:buSzPts val="1200"/>
              <a:buFont typeface="Arial"/>
              <a:buNone/>
            </a:pPr>
            <a:r>
              <a:rPr lang="en" sz="1000">
                <a:solidFill>
                  <a:schemeClr val="dk1"/>
                </a:solidFill>
              </a:rPr>
              <a:t>2. The second is Rapid Review. You can </a:t>
            </a:r>
            <a:r>
              <a:rPr lang="en" sz="1000">
                <a:solidFill>
                  <a:srgbClr val="1C1D1F"/>
                </a:solidFill>
              </a:rPr>
              <a:t>request a market report that provides a list of approved vendors on GSA’s Multiple Award Schedule and its subcategories, to help you identify approved sources within 24 to 48 hours. We provide you with NAICS results based on the description of the requirement and we give you up to 5 applicable GSA contracts ranked by compatibility, including Best In Class GSA contracts.</a:t>
            </a:r>
            <a:endParaRPr sz="1000">
              <a:solidFill>
                <a:schemeClr val="dk1"/>
              </a:solidFill>
            </a:endParaRPr>
          </a:p>
          <a:p>
            <a:pPr marL="152400" lvl="0" indent="0" algn="l" rtl="0">
              <a:lnSpc>
                <a:spcPct val="115000"/>
              </a:lnSpc>
              <a:spcBef>
                <a:spcPts val="0"/>
              </a:spcBef>
              <a:spcAft>
                <a:spcPts val="0"/>
              </a:spcAft>
              <a:buClr>
                <a:schemeClr val="dk1"/>
              </a:buClr>
              <a:buSzPts val="1200"/>
              <a:buFont typeface="Arial"/>
              <a:buNone/>
            </a:pPr>
            <a:endParaRPr sz="1000">
              <a:solidFill>
                <a:schemeClr val="dk1"/>
              </a:solidFill>
            </a:endParaRPr>
          </a:p>
          <a:p>
            <a:pPr marL="152400" lvl="0" indent="0" algn="l" rtl="0">
              <a:lnSpc>
                <a:spcPct val="115000"/>
              </a:lnSpc>
              <a:spcBef>
                <a:spcPts val="0"/>
              </a:spcBef>
              <a:spcAft>
                <a:spcPts val="0"/>
              </a:spcAft>
              <a:buClr>
                <a:schemeClr val="dk1"/>
              </a:buClr>
              <a:buSzPts val="1200"/>
              <a:buFont typeface="Arial"/>
              <a:buNone/>
            </a:pPr>
            <a:r>
              <a:rPr lang="en" sz="1000">
                <a:solidFill>
                  <a:schemeClr val="dk1"/>
                </a:solidFill>
              </a:rPr>
              <a:t>3. And the third, is the MRAS RFI/Market Research Report. This is our most popular service offering. Through this option, we work with you to understand your requirement and develop a customized RFI for you where we post on GSAeBuy on your behalf. We also provide you with a market research report consolidating all responses received including socio-economic information, contractor capabilities, industry feedback, and all responses to any technical questions asked in the RFI. You are able to use the information from this market research report to establish your acquisition strategy.</a:t>
            </a:r>
            <a:endParaRPr sz="1000">
              <a:solidFill>
                <a:schemeClr val="dk1"/>
              </a:solidFill>
            </a:endParaRPr>
          </a:p>
          <a:p>
            <a:pPr marL="152400" lvl="0" indent="0" algn="l" rtl="0">
              <a:lnSpc>
                <a:spcPct val="115000"/>
              </a:lnSpc>
              <a:spcBef>
                <a:spcPts val="0"/>
              </a:spcBef>
              <a:spcAft>
                <a:spcPts val="0"/>
              </a:spcAft>
              <a:buClr>
                <a:schemeClr val="dk1"/>
              </a:buClr>
              <a:buSzPts val="1200"/>
              <a:buFont typeface="Arial"/>
              <a:buNone/>
            </a:pPr>
            <a:endParaRPr sz="1000">
              <a:solidFill>
                <a:schemeClr val="dk1"/>
              </a:solidFill>
            </a:endParaRPr>
          </a:p>
          <a:p>
            <a:pPr marL="152400" lvl="0" indent="0" algn="l" rtl="0">
              <a:lnSpc>
                <a:spcPct val="115000"/>
              </a:lnSpc>
              <a:spcBef>
                <a:spcPts val="0"/>
              </a:spcBef>
              <a:spcAft>
                <a:spcPts val="0"/>
              </a:spcAft>
              <a:buClr>
                <a:schemeClr val="dk1"/>
              </a:buClr>
              <a:buSzPts val="1200"/>
              <a:buFont typeface="Arial"/>
              <a:buNone/>
            </a:pPr>
            <a:endParaRPr sz="1000">
              <a:solidFill>
                <a:schemeClr val="dk1"/>
              </a:solidFill>
            </a:endParaRPr>
          </a:p>
          <a:p>
            <a:pPr marL="152400" lvl="0" indent="0" algn="l" rtl="0">
              <a:spcBef>
                <a:spcPts val="0"/>
              </a:spcBef>
              <a:spcAft>
                <a:spcPts val="0"/>
              </a:spcAft>
              <a:buClr>
                <a:schemeClr val="dk1"/>
              </a:buClr>
              <a:buSzPts val="1200"/>
              <a:buFont typeface="Arial"/>
              <a:buNone/>
            </a:pPr>
            <a:r>
              <a:rPr lang="en" sz="1000">
                <a:solidFill>
                  <a:schemeClr val="dk1"/>
                </a:solidFill>
              </a:rPr>
              <a:t>4. And finally we have our Industry Outreach. We invite our customers to attend our monthly MRAS industry training sessions so that you can connect with our industry partners to discuss your current MRAS RFI. This is a great way to generate more interest in your RFI and to get valuable feedback from industry. We usually have anywhere from 150-300 attendees and they are very engaged. </a:t>
            </a:r>
            <a:endParaRPr sz="10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2ddd9c7cb3f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2ddd9c7cb3f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050">
                <a:solidFill>
                  <a:schemeClr val="dk1"/>
                </a:solidFill>
                <a:highlight>
                  <a:schemeClr val="lt1"/>
                </a:highlight>
              </a:rPr>
              <a:t>So let dive a little deeper into each of these service offering so you can better understand how each one can help you conduct the appropriate market research based on your specific reqeuirement.</a:t>
            </a:r>
            <a:endParaRPr>
              <a:solidFill>
                <a:schemeClr val="dk1"/>
              </a:solidFill>
            </a:endParaRPr>
          </a:p>
          <a:p>
            <a:pPr marL="0" lvl="0" indent="0" algn="l" rtl="0">
              <a:spcBef>
                <a:spcPts val="0"/>
              </a:spcBef>
              <a:spcAft>
                <a:spcPts val="0"/>
              </a:spcAft>
              <a:buClr>
                <a:schemeClr val="dk1"/>
              </a:buClr>
              <a:buSzPts val="1400"/>
              <a:buFont typeface="Arial"/>
              <a:buNone/>
            </a:pPr>
            <a:endParaRPr sz="1050">
              <a:solidFill>
                <a:schemeClr val="dk1"/>
              </a:solidFill>
              <a:highlight>
                <a:schemeClr val="lt1"/>
              </a:highlight>
            </a:endParaRPr>
          </a:p>
          <a:p>
            <a:pPr marL="0" lvl="0" indent="0" algn="l" rtl="0">
              <a:spcBef>
                <a:spcPts val="0"/>
              </a:spcBef>
              <a:spcAft>
                <a:spcPts val="0"/>
              </a:spcAft>
              <a:buClr>
                <a:schemeClr val="dk1"/>
              </a:buClr>
              <a:buSzPts val="1400"/>
              <a:buFont typeface="Arial"/>
              <a:buNone/>
            </a:pPr>
            <a:endParaRPr sz="1050">
              <a:solidFill>
                <a:schemeClr val="dk1"/>
              </a:solidFill>
              <a:highlight>
                <a:schemeClr val="lt1"/>
              </a:highlight>
            </a:endParaRPr>
          </a:p>
          <a:p>
            <a:pPr marL="0" lvl="0" indent="0" algn="l" rtl="0">
              <a:spcBef>
                <a:spcPts val="0"/>
              </a:spcBef>
              <a:spcAft>
                <a:spcPts val="0"/>
              </a:spcAft>
              <a:buClr>
                <a:schemeClr val="dk1"/>
              </a:buClr>
              <a:buSzPts val="1400"/>
              <a:buFont typeface="Arial"/>
              <a:buNone/>
            </a:pPr>
            <a:r>
              <a:rPr lang="en" sz="1050">
                <a:solidFill>
                  <a:schemeClr val="dk1"/>
                </a:solidFill>
                <a:highlight>
                  <a:schemeClr val="lt1"/>
                </a:highlight>
              </a:rPr>
              <a:t>If you require research on specific products and want to identify approved sources that are on GSA Advantage, you can choose this from this option.  We can search up to </a:t>
            </a:r>
            <a:r>
              <a:rPr lang="en" sz="1050">
                <a:solidFill>
                  <a:schemeClr val="dk1"/>
                </a:solidFill>
              </a:rPr>
              <a:t>20,000 items on GSA Advantage at once searching by part numbers and descriptions you provide. When you submit this request we have a template you can use to fill out part numbers and descriptions and is available on our MRAS request form. </a:t>
            </a:r>
            <a:endParaRPr>
              <a:solidFill>
                <a:schemeClr val="dk1"/>
              </a:solidFill>
            </a:endParaRPr>
          </a:p>
          <a:p>
            <a:pPr marL="0" lvl="0" indent="0" algn="l" rtl="0">
              <a:spcBef>
                <a:spcPts val="0"/>
              </a:spcBef>
              <a:spcAft>
                <a:spcPts val="0"/>
              </a:spcAft>
              <a:buClr>
                <a:schemeClr val="dk1"/>
              </a:buClr>
              <a:buSzPts val="1400"/>
              <a:buFont typeface="Arial"/>
              <a:buNone/>
            </a:pPr>
            <a:endParaRPr sz="1050">
              <a:solidFill>
                <a:schemeClr val="dk1"/>
              </a:solidFill>
            </a:endParaRPr>
          </a:p>
          <a:p>
            <a:pPr marL="0" lvl="0" indent="0" algn="l" rtl="0">
              <a:spcBef>
                <a:spcPts val="0"/>
              </a:spcBef>
              <a:spcAft>
                <a:spcPts val="0"/>
              </a:spcAft>
              <a:buClr>
                <a:schemeClr val="dk1"/>
              </a:buClr>
              <a:buSzPts val="1400"/>
              <a:buFont typeface="Arial"/>
              <a:buNone/>
            </a:pPr>
            <a:r>
              <a:rPr lang="en" sz="1050">
                <a:solidFill>
                  <a:schemeClr val="dk1"/>
                </a:solidFill>
                <a:highlight>
                  <a:schemeClr val="lt1"/>
                </a:highlight>
              </a:rPr>
              <a:t>When you use the product market research, we provide you with a commodity market resport within 1-2 days. These reports include price information, contract number, and socio-econmic status of available sources.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2ddd9c7cb3f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2ddd9c7cb3f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lvl="0" indent="0" algn="l" rtl="0">
              <a:spcBef>
                <a:spcPts val="1200"/>
              </a:spcBef>
              <a:spcAft>
                <a:spcPts val="0"/>
              </a:spcAft>
              <a:buClr>
                <a:schemeClr val="dk1"/>
              </a:buClr>
              <a:buSzPts val="1400"/>
              <a:buFont typeface="Arial"/>
              <a:buNone/>
            </a:pPr>
            <a:r>
              <a:rPr lang="en" sz="1000">
                <a:solidFill>
                  <a:schemeClr val="dk1"/>
                </a:solidFill>
              </a:rPr>
              <a:t>The next service offering I want to talk about is the rapid review. </a:t>
            </a:r>
            <a:endParaRPr sz="1000">
              <a:solidFill>
                <a:schemeClr val="dk1"/>
              </a:solidFill>
            </a:endParaRPr>
          </a:p>
          <a:p>
            <a:pPr marL="158750" lvl="0" indent="0" algn="l" rtl="0">
              <a:spcBef>
                <a:spcPts val="2200"/>
              </a:spcBef>
              <a:spcAft>
                <a:spcPts val="0"/>
              </a:spcAft>
              <a:buClr>
                <a:schemeClr val="dk1"/>
              </a:buClr>
              <a:buSzPts val="1400"/>
              <a:buFont typeface="Arial"/>
              <a:buNone/>
            </a:pPr>
            <a:r>
              <a:rPr lang="en" sz="1000">
                <a:solidFill>
                  <a:schemeClr val="dk1"/>
                </a:solidFill>
                <a:latin typeface="arial"/>
                <a:ea typeface="arial"/>
                <a:cs typeface="arial"/>
                <a:sym typeface="arial"/>
              </a:rPr>
              <a:t>The way a rapid review works is that you provide as much detail as possible regarding an upcoming requirement and a GSA Customer Service Director (CSD) will work with you to identify potential GSA solutions that are compatible to meet your needs. </a:t>
            </a:r>
            <a:endParaRPr sz="1000">
              <a:solidFill>
                <a:schemeClr val="dk1"/>
              </a:solidFill>
            </a:endParaRPr>
          </a:p>
          <a:p>
            <a:pPr marL="158750" lvl="0" indent="0" algn="l" rtl="0">
              <a:spcBef>
                <a:spcPts val="2200"/>
              </a:spcBef>
              <a:spcAft>
                <a:spcPts val="0"/>
              </a:spcAft>
              <a:buClr>
                <a:schemeClr val="dk1"/>
              </a:buClr>
              <a:buSzPts val="1400"/>
              <a:buFont typeface="Arial"/>
              <a:buNone/>
            </a:pPr>
            <a:r>
              <a:rPr lang="en" sz="1000">
                <a:solidFill>
                  <a:schemeClr val="dk1"/>
                </a:solidFill>
                <a:latin typeface="arial"/>
                <a:ea typeface="arial"/>
                <a:cs typeface="arial"/>
                <a:sym typeface="arial"/>
              </a:rPr>
              <a:t>Based on the information provided and a review of the technical summary or Statement of Work, we will work with you directly to determine the most relevant GSA contracts/solutions and contractors available under those contracts.</a:t>
            </a:r>
            <a:endParaRPr sz="1000">
              <a:solidFill>
                <a:schemeClr val="dk1"/>
              </a:solidFill>
            </a:endParaRPr>
          </a:p>
          <a:p>
            <a:pPr marL="158750" lvl="0" indent="0" algn="l" rtl="0">
              <a:spcBef>
                <a:spcPts val="2200"/>
              </a:spcBef>
              <a:spcAft>
                <a:spcPts val="0"/>
              </a:spcAft>
              <a:buClr>
                <a:schemeClr val="dk1"/>
              </a:buClr>
              <a:buSzPts val="1400"/>
              <a:buFont typeface="Arial"/>
              <a:buNone/>
            </a:pPr>
            <a:r>
              <a:rPr lang="en" sz="1000">
                <a:solidFill>
                  <a:schemeClr val="dk1"/>
                </a:solidFill>
              </a:rPr>
              <a:t>When you opt for this research you will receive a market report t</a:t>
            </a:r>
            <a:r>
              <a:rPr lang="en" sz="1000">
                <a:solidFill>
                  <a:srgbClr val="1C1D1F"/>
                </a:solidFill>
              </a:rPr>
              <a:t>hat provides a list of GSA contract solutions and current contractor information under those solutions which align to your requirement. These results are shared with you within 24-48 hours.</a:t>
            </a:r>
            <a:endParaRPr sz="1000">
              <a:solidFill>
                <a:schemeClr val="dk1"/>
              </a:solidFill>
            </a:endParaRPr>
          </a:p>
          <a:p>
            <a:pPr marL="158750" lvl="0" indent="0" algn="l" rtl="0">
              <a:spcBef>
                <a:spcPts val="2200"/>
              </a:spcBef>
              <a:spcAft>
                <a:spcPts val="0"/>
              </a:spcAft>
              <a:buClr>
                <a:schemeClr val="dk1"/>
              </a:buClr>
              <a:buSzPts val="1400"/>
              <a:buFont typeface="Arial"/>
              <a:buNone/>
            </a:pPr>
            <a:r>
              <a:rPr lang="en" sz="1000">
                <a:solidFill>
                  <a:srgbClr val="1C1D1F"/>
                </a:solidFill>
              </a:rPr>
              <a:t>vendors on GSA’s contract solutions that align with your requirement.Multiple Award Schedule and its subcategories, to help you identify approved sources within 24 to 48 hours. We provide you with NAICS results based on the description of the requirement and we give you up to 5 applicable GSA contracts ranked by compatibility, including Best In Class GSA contract solutions.</a:t>
            </a:r>
            <a:endParaRPr sz="10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2ddd9c7cb3f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2ddd9c7cb3f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lvl="0" indent="0" algn="l" rtl="0">
              <a:spcBef>
                <a:spcPts val="1200"/>
              </a:spcBef>
              <a:spcAft>
                <a:spcPts val="0"/>
              </a:spcAft>
              <a:buClr>
                <a:schemeClr val="dk1"/>
              </a:buClr>
              <a:buSzPts val="1400"/>
              <a:buFont typeface="Arial"/>
              <a:buNone/>
            </a:pPr>
            <a:r>
              <a:rPr lang="en" sz="1400">
                <a:solidFill>
                  <a:schemeClr val="dk1"/>
                </a:solidFill>
              </a:rPr>
              <a:t>And finally, there is the MRAS Request for Information or RFI. </a:t>
            </a:r>
            <a:endParaRPr>
              <a:solidFill>
                <a:schemeClr val="dk1"/>
              </a:solidFill>
            </a:endParaRPr>
          </a:p>
          <a:p>
            <a:pPr marL="158750" lvl="0" indent="0" algn="l" rtl="0">
              <a:spcBef>
                <a:spcPts val="2200"/>
              </a:spcBef>
              <a:spcAft>
                <a:spcPts val="0"/>
              </a:spcAft>
              <a:buClr>
                <a:schemeClr val="dk1"/>
              </a:buClr>
              <a:buSzPts val="1400"/>
              <a:buFont typeface="Arial"/>
              <a:buNone/>
            </a:pPr>
            <a:endParaRPr sz="1400">
              <a:solidFill>
                <a:schemeClr val="dk1"/>
              </a:solidFill>
            </a:endParaRPr>
          </a:p>
          <a:p>
            <a:pPr marL="158750" lvl="0" indent="0" algn="l" rtl="0">
              <a:spcBef>
                <a:spcPts val="2200"/>
              </a:spcBef>
              <a:spcAft>
                <a:spcPts val="0"/>
              </a:spcAft>
              <a:buClr>
                <a:schemeClr val="dk1"/>
              </a:buClr>
              <a:buSzPts val="1400"/>
              <a:buFont typeface="Arial"/>
              <a:buNone/>
            </a:pPr>
            <a:r>
              <a:rPr lang="en" sz="1400">
                <a:solidFill>
                  <a:schemeClr val="dk1"/>
                </a:solidFill>
              </a:rPr>
              <a:t>As mentioned before, this is our most popular service option. </a:t>
            </a:r>
            <a:endParaRPr>
              <a:solidFill>
                <a:schemeClr val="dk1"/>
              </a:solidFill>
            </a:endParaRPr>
          </a:p>
          <a:p>
            <a:pPr marL="158750" lvl="0" indent="0" algn="l" rtl="0">
              <a:spcBef>
                <a:spcPts val="2200"/>
              </a:spcBef>
              <a:spcAft>
                <a:spcPts val="0"/>
              </a:spcAft>
              <a:buClr>
                <a:schemeClr val="dk1"/>
              </a:buClr>
              <a:buSzPts val="1400"/>
              <a:buFont typeface="Arial"/>
              <a:buNone/>
            </a:pPr>
            <a:endParaRPr sz="1400">
              <a:solidFill>
                <a:schemeClr val="dk1"/>
              </a:solidFill>
            </a:endParaRPr>
          </a:p>
          <a:p>
            <a:pPr marL="158750" lvl="0" indent="0" algn="l" rtl="0">
              <a:spcBef>
                <a:spcPts val="2200"/>
              </a:spcBef>
              <a:spcAft>
                <a:spcPts val="0"/>
              </a:spcAft>
              <a:buClr>
                <a:schemeClr val="dk1"/>
              </a:buClr>
              <a:buSzPts val="1400"/>
              <a:buFont typeface="Arial"/>
              <a:buNone/>
            </a:pPr>
            <a:r>
              <a:rPr lang="en" sz="1400">
                <a:solidFill>
                  <a:schemeClr val="dk1"/>
                </a:solidFill>
              </a:rPr>
              <a:t>If you choose this option, you will be assigned a GSA Customer Service Director who will work with you to better understand your requirement and the needs of your agency. The MRAS team will work directly with your Customer Service Director to develop a customized RFI based on the specifics of your requirement. </a:t>
            </a:r>
            <a:endParaRPr>
              <a:solidFill>
                <a:schemeClr val="dk1"/>
              </a:solidFill>
            </a:endParaRPr>
          </a:p>
          <a:p>
            <a:pPr marL="158750" lvl="0" indent="0" algn="l" rtl="0">
              <a:spcBef>
                <a:spcPts val="2200"/>
              </a:spcBef>
              <a:spcAft>
                <a:spcPts val="0"/>
              </a:spcAft>
              <a:buClr>
                <a:schemeClr val="dk1"/>
              </a:buClr>
              <a:buSzPts val="1400"/>
              <a:buFont typeface="Arial"/>
              <a:buNone/>
            </a:pPr>
            <a:endParaRPr sz="1400">
              <a:solidFill>
                <a:schemeClr val="dk1"/>
              </a:solidFill>
            </a:endParaRPr>
          </a:p>
          <a:p>
            <a:pPr marL="158750" lvl="0" indent="0" algn="l" rtl="0">
              <a:spcBef>
                <a:spcPts val="2200"/>
              </a:spcBef>
              <a:spcAft>
                <a:spcPts val="0"/>
              </a:spcAft>
              <a:buClr>
                <a:schemeClr val="dk1"/>
              </a:buClr>
              <a:buSzPts val="1400"/>
              <a:buFont typeface="Arial"/>
              <a:buNone/>
            </a:pPr>
            <a:r>
              <a:rPr lang="en" sz="1400">
                <a:solidFill>
                  <a:schemeClr val="dk1"/>
                </a:solidFill>
              </a:rPr>
              <a:t>Your customized RFI can include setting aside the requirement  for small business, adding specific technical questions you want our industry partners to respond to,  and including your Statement of Work or Performance Work Statement or any other attachments you want  our industry partners to view and provide feedback. We also ask for contractor capabilities so you will have access to that as well.</a:t>
            </a:r>
            <a:endParaRPr>
              <a:solidFill>
                <a:schemeClr val="dk1"/>
              </a:solidFill>
            </a:endParaRPr>
          </a:p>
          <a:p>
            <a:pPr marL="158750" lvl="0" indent="0" algn="l" rtl="0">
              <a:spcBef>
                <a:spcPts val="2200"/>
              </a:spcBef>
              <a:spcAft>
                <a:spcPts val="0"/>
              </a:spcAft>
              <a:buClr>
                <a:schemeClr val="dk1"/>
              </a:buClr>
              <a:buSzPts val="1400"/>
              <a:buFont typeface="Arial"/>
              <a:buNone/>
            </a:pPr>
            <a:endParaRPr sz="1400">
              <a:solidFill>
                <a:schemeClr val="dk1"/>
              </a:solidFill>
            </a:endParaRPr>
          </a:p>
          <a:p>
            <a:pPr marL="158750" lvl="0" indent="0" algn="l" rtl="0">
              <a:spcBef>
                <a:spcPts val="2200"/>
              </a:spcBef>
              <a:spcAft>
                <a:spcPts val="0"/>
              </a:spcAft>
              <a:buClr>
                <a:schemeClr val="dk1"/>
              </a:buClr>
              <a:buSzPts val="1400"/>
              <a:buFont typeface="Arial"/>
              <a:buNone/>
            </a:pPr>
            <a:r>
              <a:rPr lang="en" sz="1400">
                <a:solidFill>
                  <a:schemeClr val="dk1"/>
                </a:solidFill>
              </a:rPr>
              <a:t>The MRAS team will post the RFI on your behalf, engage our industry partners, and collect all data and responses received. </a:t>
            </a:r>
            <a:endParaRPr>
              <a:solidFill>
                <a:schemeClr val="dk1"/>
              </a:solidFill>
            </a:endParaRPr>
          </a:p>
          <a:p>
            <a:pPr marL="158750" lvl="0" indent="0" algn="l" rtl="0">
              <a:spcBef>
                <a:spcPts val="2200"/>
              </a:spcBef>
              <a:spcAft>
                <a:spcPts val="0"/>
              </a:spcAft>
              <a:buClr>
                <a:schemeClr val="dk1"/>
              </a:buClr>
              <a:buSzPts val="1400"/>
              <a:buFont typeface="Arial"/>
              <a:buNone/>
            </a:pPr>
            <a:endParaRPr sz="1400">
              <a:solidFill>
                <a:schemeClr val="dk1"/>
              </a:solidFill>
            </a:endParaRPr>
          </a:p>
          <a:p>
            <a:pPr marL="158750" lvl="0" indent="0" algn="l" rtl="0">
              <a:spcBef>
                <a:spcPts val="2200"/>
              </a:spcBef>
              <a:spcAft>
                <a:spcPts val="0"/>
              </a:spcAft>
              <a:buClr>
                <a:schemeClr val="dk1"/>
              </a:buClr>
              <a:buSzPts val="1400"/>
              <a:buFont typeface="Arial"/>
              <a:buNone/>
            </a:pPr>
            <a:r>
              <a:rPr lang="en" sz="1400">
                <a:solidFill>
                  <a:schemeClr val="dk1"/>
                </a:solidFill>
              </a:rPr>
              <a:t>When the RFI closes and all data is collected, we will provide you with a Market Research Report summarizing all interested sources under each GSA contract solution.</a:t>
            </a:r>
            <a:endParaRPr>
              <a:solidFill>
                <a:schemeClr val="dk1"/>
              </a:solidFill>
            </a:endParaRPr>
          </a:p>
          <a:p>
            <a:pPr marL="158750" lvl="0" indent="0" algn="l" rtl="0">
              <a:spcBef>
                <a:spcPts val="2200"/>
              </a:spcBef>
              <a:spcAft>
                <a:spcPts val="0"/>
              </a:spcAft>
              <a:buClr>
                <a:schemeClr val="dk1"/>
              </a:buClr>
              <a:buSzPts val="1400"/>
              <a:buFont typeface="Arial"/>
              <a:buNone/>
            </a:pPr>
            <a:r>
              <a:rPr lang="en" sz="1400">
                <a:solidFill>
                  <a:schemeClr val="dk1"/>
                </a:solidFill>
              </a:rPr>
              <a:t>The report will contain information, breakdown of socio-economic responses, answers to all technical questions, access to contractor capabilities and feedback, and a recommendation to an acquisition solution based on our findings.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2ddd9c7cb3f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2ddd9c7cb3f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200">
                <a:solidFill>
                  <a:schemeClr val="dk1"/>
                </a:solidFill>
              </a:rPr>
              <a:t>With our RFIs we follow a standard, so that industry knows what to expect. </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rPr>
              <a:t>For commodities we might ask for things like demo videos and for services we may ask questions around common standards.</a:t>
            </a:r>
            <a:endParaRPr sz="12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rPr>
              <a:t>Our questions are built around how we want to visualize the data for our customers.  </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rPr>
              <a:t>So wherever possible we ask yes/no questions and/or multiple choice questions. </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rPr>
              <a:t>We also ask industry to expand their answer in a streamlined capability statement which is typically 3 pages or less, and is usually optional.</a:t>
            </a:r>
            <a:endParaRPr sz="1200">
              <a:solidFill>
                <a:schemeClr val="dk1"/>
              </a:solidFill>
            </a:endParaRPr>
          </a:p>
          <a:p>
            <a:pPr marL="0" lvl="0" indent="0" algn="l" rtl="0">
              <a:spcBef>
                <a:spcPts val="1000"/>
              </a:spcBef>
              <a:spcAft>
                <a:spcPts val="0"/>
              </a:spcAft>
              <a:buClr>
                <a:schemeClr val="dk1"/>
              </a:buClr>
              <a:buSzPts val="14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2ddd9c7cb3f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2ddd9c7cb3f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highlight>
                  <a:schemeClr val="lt1"/>
                </a:highlight>
              </a:rPr>
              <a:t>Now that you know what type of market research services we offer, lets talk about some of the value added be</a:t>
            </a:r>
            <a:r>
              <a:rPr lang="en">
                <a:solidFill>
                  <a:schemeClr val="dk1"/>
                </a:solidFill>
              </a:rPr>
              <a:t>nefits our MRAS program can offer you.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u="sng">
                <a:solidFill>
                  <a:schemeClr val="dk1"/>
                </a:solidFill>
              </a:rPr>
              <a:t>1.Free: </a:t>
            </a:r>
            <a:r>
              <a:rPr lang="en">
                <a:solidFill>
                  <a:schemeClr val="dk1"/>
                </a:solidFill>
              </a:rPr>
              <a:t>There is absolutely no cost when you use our service. You also do not have to be a Contracting Officer or specialist to conduct research. MRAS can be used by anybody that is involved in the acquisition support of the requirement.</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u="sng">
                <a:solidFill>
                  <a:schemeClr val="dk1"/>
                </a:solidFill>
              </a:rPr>
              <a:t>2. Customized Research: </a:t>
            </a:r>
            <a:r>
              <a:rPr lang="en">
                <a:solidFill>
                  <a:schemeClr val="dk1"/>
                </a:solidFill>
              </a:rPr>
              <a:t>With MRAS you are able to customize your market research. We work with you to better understand  your requirement so we can conduct the appropriate market research. You have the ability to choose which type of research you want and you can also pick which specific contracts you want researched. If you desire to just research small businesses, we can do that as well!</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I just discussed market research reports you will receive for each market research option you choose. All our reports show visualized results and data for easy readability and understanding</a:t>
            </a:r>
            <a:endParaRPr>
              <a:solidFill>
                <a:schemeClr val="dk1"/>
              </a:solidFill>
            </a:endParaRPr>
          </a:p>
          <a:p>
            <a:pPr marL="12700" lvl="0" indent="0" algn="l" rtl="0">
              <a:lnSpc>
                <a:spcPct val="115000"/>
              </a:lnSpc>
              <a:spcBef>
                <a:spcPts val="0"/>
              </a:spcBef>
              <a:spcAft>
                <a:spcPts val="0"/>
              </a:spcAft>
              <a:buClr>
                <a:schemeClr val="dk1"/>
              </a:buClr>
              <a:buSzPts val="1100"/>
              <a:buFont typeface="Arial"/>
              <a:buNone/>
            </a:pPr>
            <a:endParaRPr>
              <a:solidFill>
                <a:schemeClr val="dk1"/>
              </a:solidFill>
            </a:endParaRPr>
          </a:p>
          <a:p>
            <a:pPr marL="12700" lvl="0" indent="0" algn="l" rtl="0">
              <a:lnSpc>
                <a:spcPct val="115000"/>
              </a:lnSpc>
              <a:spcBef>
                <a:spcPts val="0"/>
              </a:spcBef>
              <a:spcAft>
                <a:spcPts val="0"/>
              </a:spcAft>
              <a:buClr>
                <a:schemeClr val="dk1"/>
              </a:buClr>
              <a:buSzPts val="1100"/>
              <a:buFont typeface="Arial"/>
              <a:buNone/>
            </a:pPr>
            <a:endParaRPr>
              <a:solidFill>
                <a:schemeClr val="dk1"/>
              </a:solidFill>
            </a:endParaRPr>
          </a:p>
          <a:p>
            <a:pPr marL="12700" lvl="0" indent="0" algn="l" rtl="0">
              <a:lnSpc>
                <a:spcPct val="115000"/>
              </a:lnSpc>
              <a:spcBef>
                <a:spcPts val="1000"/>
              </a:spcBef>
              <a:spcAft>
                <a:spcPts val="0"/>
              </a:spcAft>
              <a:buClr>
                <a:schemeClr val="dk1"/>
              </a:buClr>
              <a:buSzPts val="1100"/>
              <a:buFont typeface="Arial"/>
              <a:buNone/>
            </a:pPr>
            <a:r>
              <a:rPr lang="en" b="1" u="sng">
                <a:solidFill>
                  <a:schemeClr val="dk1"/>
                </a:solidFill>
              </a:rPr>
              <a:t>4. Reduces Acquisition Lead Time:  </a:t>
            </a:r>
            <a:r>
              <a:rPr lang="en">
                <a:solidFill>
                  <a:schemeClr val="dk1"/>
                </a:solidFill>
              </a:rPr>
              <a:t>Another value added benefit of using MRAS is that your procurement acquisition lead time is drastically reduced. We conduct all the market research, engage industry partners on your behalf, and deliver you the results in as little as 2 weeks. </a:t>
            </a:r>
            <a:endParaRPr>
              <a:solidFill>
                <a:schemeClr val="dk1"/>
              </a:solidFill>
            </a:endParaRPr>
          </a:p>
          <a:p>
            <a:pPr marL="12700" lvl="0" indent="0" algn="l" rtl="0">
              <a:lnSpc>
                <a:spcPct val="115000"/>
              </a:lnSpc>
              <a:spcBef>
                <a:spcPts val="1000"/>
              </a:spcBef>
              <a:spcAft>
                <a:spcPts val="0"/>
              </a:spcAft>
              <a:buClr>
                <a:schemeClr val="dk1"/>
              </a:buClr>
              <a:buSzPts val="1100"/>
              <a:buFont typeface="Arial"/>
              <a:buNone/>
            </a:pPr>
            <a:endParaRPr>
              <a:solidFill>
                <a:schemeClr val="dk1"/>
              </a:solidFill>
            </a:endParaRPr>
          </a:p>
          <a:p>
            <a:pPr marL="12700" lvl="0" indent="0" algn="l" rtl="0">
              <a:lnSpc>
                <a:spcPct val="115000"/>
              </a:lnSpc>
              <a:spcBef>
                <a:spcPts val="1000"/>
              </a:spcBef>
              <a:spcAft>
                <a:spcPts val="0"/>
              </a:spcAft>
              <a:buClr>
                <a:schemeClr val="dk1"/>
              </a:buClr>
              <a:buSzPts val="1100"/>
              <a:buFont typeface="Arial"/>
              <a:buNone/>
            </a:pPr>
            <a:endParaRPr>
              <a:solidFill>
                <a:schemeClr val="dk1"/>
              </a:solidFill>
            </a:endParaRPr>
          </a:p>
          <a:p>
            <a:pPr marL="12700" lvl="0" indent="0" algn="l" rtl="0">
              <a:lnSpc>
                <a:spcPct val="115000"/>
              </a:lnSpc>
              <a:spcBef>
                <a:spcPts val="1000"/>
              </a:spcBef>
              <a:spcAft>
                <a:spcPts val="0"/>
              </a:spcAft>
              <a:buClr>
                <a:schemeClr val="dk1"/>
              </a:buClr>
              <a:buSzPts val="1100"/>
              <a:buFont typeface="Arial"/>
              <a:buNone/>
            </a:pPr>
            <a:r>
              <a:rPr lang="en" b="1" u="sng">
                <a:solidFill>
                  <a:schemeClr val="dk1"/>
                </a:solidFill>
              </a:rPr>
              <a:t>5. FAR Part 10 Compliant: </a:t>
            </a:r>
            <a:r>
              <a:rPr lang="en">
                <a:solidFill>
                  <a:schemeClr val="dk1"/>
                </a:solidFill>
              </a:rPr>
              <a:t>Earlier on we discussed a little bit about FAR part 10-market research. From a regulatory standpoint MRAS is compliant with FAR Part 10 market research practices and techniques.</a:t>
            </a:r>
            <a:endParaRPr>
              <a:solidFill>
                <a:schemeClr val="dk1"/>
              </a:solidFill>
            </a:endParaRPr>
          </a:p>
          <a:p>
            <a:pPr marL="12700" lvl="0" indent="0" algn="l" rtl="0">
              <a:lnSpc>
                <a:spcPct val="115000"/>
              </a:lnSpc>
              <a:spcBef>
                <a:spcPts val="1000"/>
              </a:spcBef>
              <a:spcAft>
                <a:spcPts val="0"/>
              </a:spcAft>
              <a:buClr>
                <a:schemeClr val="dk1"/>
              </a:buClr>
              <a:buSzPts val="1100"/>
              <a:buFont typeface="Arial"/>
              <a:buNone/>
            </a:pPr>
            <a:endParaRPr>
              <a:solidFill>
                <a:schemeClr val="dk1"/>
              </a:solidFill>
            </a:endParaRPr>
          </a:p>
          <a:p>
            <a:pPr marL="12700" lvl="0" indent="0" algn="l" rtl="0">
              <a:lnSpc>
                <a:spcPct val="115000"/>
              </a:lnSpc>
              <a:spcBef>
                <a:spcPts val="1000"/>
              </a:spcBef>
              <a:spcAft>
                <a:spcPts val="0"/>
              </a:spcAft>
              <a:buClr>
                <a:schemeClr val="dk1"/>
              </a:buClr>
              <a:buSzPts val="1100"/>
              <a:buFont typeface="Arial"/>
              <a:buNone/>
            </a:pPr>
            <a:endParaRPr>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b="1" u="sng">
                <a:solidFill>
                  <a:schemeClr val="dk1"/>
                </a:solidFill>
              </a:rPr>
              <a:t>6. Promotes Category Management</a:t>
            </a:r>
            <a:r>
              <a:rPr lang="en">
                <a:solidFill>
                  <a:schemeClr val="dk1"/>
                </a:solidFill>
              </a:rPr>
              <a:t>: Using the services available under MRAS promotes category management as it </a:t>
            </a:r>
            <a:r>
              <a:rPr lang="en">
                <a:solidFill>
                  <a:schemeClr val="dk1"/>
                </a:solidFill>
                <a:highlight>
                  <a:schemeClr val="lt1"/>
                </a:highlight>
              </a:rPr>
              <a:t>delivers more savings, value, and efficiency. Our research reviews all GSA contracts that align with your requirement and identifies different Best in Class contracts</a:t>
            </a:r>
            <a:r>
              <a:rPr lang="en">
                <a:solidFill>
                  <a:schemeClr val="dk1"/>
                </a:solidFill>
              </a:rPr>
              <a:t> that are out there that can potentially meet your needs. We can research our popular GWACS, Multi Agency Contracts, and our various GSA Schedule contract categories. </a:t>
            </a:r>
            <a:endParaRPr>
              <a:solidFill>
                <a:schemeClr val="dk1"/>
              </a:solidFill>
            </a:endParaRPr>
          </a:p>
          <a:p>
            <a:pPr marL="12700" lvl="0" indent="0" algn="l" rtl="0">
              <a:lnSpc>
                <a:spcPct val="115000"/>
              </a:lnSpc>
              <a:spcBef>
                <a:spcPts val="0"/>
              </a:spcBef>
              <a:spcAft>
                <a:spcPts val="0"/>
              </a:spcAft>
              <a:buClr>
                <a:schemeClr val="dk1"/>
              </a:buClr>
              <a:buSzPts val="1100"/>
              <a:buFont typeface="Arial"/>
              <a:buNone/>
            </a:pPr>
            <a:endParaRPr>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b="1" u="sng">
                <a:solidFill>
                  <a:schemeClr val="dk1"/>
                </a:solidFill>
              </a:rPr>
              <a:t>7. Customer Service Director:</a:t>
            </a:r>
            <a:r>
              <a:rPr lang="en">
                <a:solidFill>
                  <a:schemeClr val="dk1"/>
                </a:solidFill>
              </a:rPr>
              <a:t> </a:t>
            </a:r>
            <a:r>
              <a:rPr lang="en">
                <a:solidFill>
                  <a:srgbClr val="333333"/>
                </a:solidFill>
              </a:rPr>
              <a:t>Last but not least is that you are 100% supported in this effort by your Customer Service Director. Your CSD will work with you on any market research you need and guide you through the MRAS process and available research options. Our MRAS team works directly with the CSD to better understand your requirement so we can conduct the most effective market research for you..</a:t>
            </a:r>
            <a:endParaRPr>
              <a:solidFill>
                <a:schemeClr val="dk1"/>
              </a:solidFill>
            </a:endParaRPr>
          </a:p>
          <a:p>
            <a:pPr marL="12700" lvl="0" indent="0" algn="l" rtl="0">
              <a:lnSpc>
                <a:spcPct val="115000"/>
              </a:lnSpc>
              <a:spcBef>
                <a:spcPts val="0"/>
              </a:spcBef>
              <a:spcAft>
                <a:spcPts val="0"/>
              </a:spcAft>
              <a:buClr>
                <a:schemeClr val="dk1"/>
              </a:buClr>
              <a:buSzPts val="1100"/>
              <a:buFont typeface="Arial"/>
              <a:buNone/>
            </a:pPr>
            <a:endParaRPr>
              <a:solidFill>
                <a:srgbClr val="333333"/>
              </a:solidFill>
            </a:endParaRPr>
          </a:p>
          <a:p>
            <a:pPr marL="0" lvl="0" indent="0" algn="l" rtl="0">
              <a:spcBef>
                <a:spcPts val="360"/>
              </a:spcBef>
              <a:spcAft>
                <a:spcPts val="0"/>
              </a:spcAft>
              <a:buClr>
                <a:schemeClr val="dk1"/>
              </a:buClr>
              <a:buSzPts val="14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2ddd9c7cb3f_0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2ddd9c7cb3f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200">
                <a:solidFill>
                  <a:schemeClr val="dk1"/>
                </a:solidFill>
              </a:rPr>
              <a:t>Now you are probably asking yourself, all this sounds great….where do I start?</a:t>
            </a:r>
            <a:endParaRPr>
              <a:solidFill>
                <a:schemeClr val="dk1"/>
              </a:solidFill>
            </a:endParaRPr>
          </a:p>
          <a:p>
            <a:pPr marL="0" lvl="0" indent="0" algn="l" rtl="0">
              <a:lnSpc>
                <a:spcPct val="115000"/>
              </a:lnSpc>
              <a:spcBef>
                <a:spcPts val="220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2200"/>
              </a:spcBef>
              <a:spcAft>
                <a:spcPts val="1000"/>
              </a:spcAft>
              <a:buClr>
                <a:schemeClr val="dk1"/>
              </a:buClr>
              <a:buSzPts val="1100"/>
              <a:buFont typeface="Arial"/>
              <a:buNone/>
            </a:pPr>
            <a:r>
              <a:rPr lang="en" sz="1200">
                <a:solidFill>
                  <a:schemeClr val="dk1"/>
                </a:solidFill>
              </a:rPr>
              <a:t>I’d like to show you how to initiate your request so that we can start your market research.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2ddd9c7cb3f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2ddd9c7cb3f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200">
                <a:solidFill>
                  <a:schemeClr val="dk1"/>
                </a:solidFill>
              </a:rPr>
              <a:t>The first step is  to go to Buy.GSA.gov/MRAS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rPr>
              <a:t>By visiting this site you can access our service request form when you  select the type of market research service you would like. As you can see here you have the option to chose RFI, product market research, or a rapid review.</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2ddd9c7cb3f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2ddd9c7cb3f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Clr>
                <a:schemeClr val="dk1"/>
              </a:buClr>
              <a:buSzPts val="1400"/>
              <a:buFont typeface="Arial"/>
              <a:buNone/>
            </a:pPr>
            <a:r>
              <a:rPr lang="en">
                <a:solidFill>
                  <a:schemeClr val="dk1"/>
                </a:solidFill>
              </a:rPr>
              <a:t>Once you click on a search option, it will take you to the MRAS service request form shown here. Again, you will select which option you want to choose from.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6f4f55f50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26f4f55f50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The overall objective of todays session is to provide you a better understanding of the why, when, and how of market research.</a:t>
            </a:r>
            <a:endParaRPr>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457200" lvl="0" indent="-304800" algn="l" rtl="0">
              <a:lnSpc>
                <a:spcPct val="115000"/>
              </a:lnSpc>
              <a:spcBef>
                <a:spcPts val="1000"/>
              </a:spcBef>
              <a:spcAft>
                <a:spcPts val="0"/>
              </a:spcAft>
              <a:buClr>
                <a:schemeClr val="dk1"/>
              </a:buClr>
              <a:buSzPts val="1200"/>
              <a:buAutoNum type="arabicPeriod"/>
            </a:pPr>
            <a:r>
              <a:rPr lang="en" sz="1200">
                <a:solidFill>
                  <a:schemeClr val="dk1"/>
                </a:solidFill>
              </a:rPr>
              <a:t>Why market research is conducted in the first place and when you need to conduct research for your requirements.</a:t>
            </a:r>
            <a:endParaRPr>
              <a:solidFill>
                <a:schemeClr val="dk1"/>
              </a:solidFill>
            </a:endParaRPr>
          </a:p>
          <a:p>
            <a:pPr marL="457200" lvl="0" indent="-304800" algn="l" rtl="0">
              <a:lnSpc>
                <a:spcPct val="115000"/>
              </a:lnSpc>
              <a:spcBef>
                <a:spcPts val="1000"/>
              </a:spcBef>
              <a:spcAft>
                <a:spcPts val="0"/>
              </a:spcAft>
              <a:buClr>
                <a:schemeClr val="dk1"/>
              </a:buClr>
              <a:buSzPts val="1200"/>
              <a:buAutoNum type="arabicPeriod"/>
            </a:pPr>
            <a:r>
              <a:rPr lang="en" sz="1200">
                <a:solidFill>
                  <a:schemeClr val="dk1"/>
                </a:solidFill>
              </a:rPr>
              <a:t>And how you can utilize the services we offer under the MRAS to conduct fast, effective, and  efficient market research so you are able to seek out solutions to  meet your agency’s needs.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2ddd9c7cb3f_0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2ddd9c7cb3f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Clr>
                <a:schemeClr val="dk1"/>
              </a:buClr>
              <a:buSzPts val="1400"/>
              <a:buFont typeface="Arial"/>
              <a:buNone/>
            </a:pPr>
            <a:r>
              <a:rPr lang="en">
                <a:solidFill>
                  <a:schemeClr val="dk1"/>
                </a:solidFill>
              </a:rPr>
              <a:t>In this example, I chose the RFI market research.</a:t>
            </a:r>
            <a:endParaRPr>
              <a:solidFill>
                <a:schemeClr val="dk1"/>
              </a:solidFill>
            </a:endParaRPr>
          </a:p>
          <a:p>
            <a:pPr marL="0" lvl="0" indent="0" algn="l" rtl="0">
              <a:spcBef>
                <a:spcPts val="360"/>
              </a:spcBef>
              <a:spcAft>
                <a:spcPts val="0"/>
              </a:spcAft>
              <a:buClr>
                <a:schemeClr val="dk1"/>
              </a:buClr>
              <a:buSzPts val="1400"/>
              <a:buFont typeface="Arial"/>
              <a:buNone/>
            </a:pPr>
            <a:endParaRPr>
              <a:solidFill>
                <a:schemeClr val="dk1"/>
              </a:solidFill>
            </a:endParaRPr>
          </a:p>
          <a:p>
            <a:pPr marL="0" lvl="0" indent="0" algn="l" rtl="0">
              <a:spcBef>
                <a:spcPts val="360"/>
              </a:spcBef>
              <a:spcAft>
                <a:spcPts val="0"/>
              </a:spcAft>
              <a:buClr>
                <a:schemeClr val="dk1"/>
              </a:buClr>
              <a:buSzPts val="1400"/>
              <a:buFont typeface="Arial"/>
              <a:buNone/>
            </a:pPr>
            <a:r>
              <a:rPr lang="en">
                <a:solidFill>
                  <a:schemeClr val="dk1"/>
                </a:solidFill>
              </a:rPr>
              <a:t>You will fill out the necessary information on your requirement including the project title, estimated solicitation and award date which are optional fields, the summary of requirement and estimated dollar value.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2ddd9c7cb3f_0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2ddd9c7cb3f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Clr>
                <a:schemeClr val="dk1"/>
              </a:buClr>
              <a:buSzPts val="1400"/>
              <a:buFont typeface="Arial"/>
              <a:buNone/>
            </a:pPr>
            <a:r>
              <a:rPr lang="en">
                <a:solidFill>
                  <a:schemeClr val="dk1"/>
                </a:solidFill>
              </a:rPr>
              <a:t>The next screen will ask you for any additional information pertaining to  your requirement. </a:t>
            </a:r>
            <a:endParaRPr>
              <a:solidFill>
                <a:schemeClr val="dk1"/>
              </a:solidFill>
            </a:endParaRPr>
          </a:p>
          <a:p>
            <a:pPr marL="0" lvl="0" indent="0" algn="l" rtl="0">
              <a:spcBef>
                <a:spcPts val="360"/>
              </a:spcBef>
              <a:spcAft>
                <a:spcPts val="0"/>
              </a:spcAft>
              <a:buClr>
                <a:schemeClr val="dk1"/>
              </a:buClr>
              <a:buSzPts val="1400"/>
              <a:buFont typeface="Arial"/>
              <a:buNone/>
            </a:pPr>
            <a:endParaRPr>
              <a:solidFill>
                <a:schemeClr val="dk1"/>
              </a:solidFill>
            </a:endParaRPr>
          </a:p>
          <a:p>
            <a:pPr marL="0" lvl="0" indent="0" algn="l" rtl="0">
              <a:spcBef>
                <a:spcPts val="360"/>
              </a:spcBef>
              <a:spcAft>
                <a:spcPts val="0"/>
              </a:spcAft>
              <a:buClr>
                <a:schemeClr val="dk1"/>
              </a:buClr>
              <a:buSzPts val="1400"/>
              <a:buFont typeface="Arial"/>
              <a:buNone/>
            </a:pPr>
            <a:r>
              <a:rPr lang="en">
                <a:solidFill>
                  <a:schemeClr val="dk1"/>
                </a:solidFill>
              </a:rPr>
              <a:t>Here you can choose the anticipated contract type, select any set-asides, and choose the category of your requirement.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2ddd9c7cb3f_0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ddd9c7cb3f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Clr>
                <a:schemeClr val="dk1"/>
              </a:buClr>
              <a:buSzPts val="1400"/>
              <a:buFont typeface="Arial"/>
              <a:buNone/>
            </a:pPr>
            <a:r>
              <a:rPr lang="en">
                <a:solidFill>
                  <a:schemeClr val="dk1"/>
                </a:solidFill>
              </a:rPr>
              <a:t>The next section will show you how you can upload any technical questions. We do have a template on sample market research questions which includes standard questions that are always going to be in all our RFIs. If you have other questions you want to include you can include that here as well.</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2ddd9c7cb3f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2ddd9c7cb3f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200">
                <a:solidFill>
                  <a:schemeClr val="dk1"/>
                </a:solidFill>
              </a:rPr>
              <a:t>The intake form will also ask you to upload your requirements document. This can be your draft Statement of Work  or Performance Work Statement. You also have the option to include an IGCE (governrmnt cost estimate). Keep in mind that  if this is included the information will not be shared with industry.</a:t>
            </a:r>
            <a:endParaRPr>
              <a:solidFill>
                <a:schemeClr val="dk1"/>
              </a:solidFill>
            </a:endParaRPr>
          </a:p>
          <a:p>
            <a:pPr marL="0" lvl="0" indent="0" algn="l" rtl="0">
              <a:spcBef>
                <a:spcPts val="0"/>
              </a:spcBef>
              <a:spcAft>
                <a:spcPts val="0"/>
              </a:spcAft>
              <a:buClr>
                <a:schemeClr val="dk1"/>
              </a:buClr>
              <a:buSzPts val="1400"/>
              <a:buFont typeface="Arial"/>
              <a:buNone/>
            </a:pPr>
            <a:endParaRPr sz="1200">
              <a:solidFill>
                <a:schemeClr val="dk1"/>
              </a:solidFill>
            </a:endParaRPr>
          </a:p>
          <a:p>
            <a:pPr marL="0" lvl="0" indent="0" algn="l" rtl="0">
              <a:spcBef>
                <a:spcPts val="0"/>
              </a:spcBef>
              <a:spcAft>
                <a:spcPts val="0"/>
              </a:spcAft>
              <a:buClr>
                <a:schemeClr val="dk1"/>
              </a:buClr>
              <a:buSzPts val="1400"/>
              <a:buFont typeface="Arial"/>
              <a:buNone/>
            </a:pPr>
            <a:r>
              <a:rPr lang="en" sz="1200">
                <a:solidFill>
                  <a:schemeClr val="dk1"/>
                </a:solidFill>
              </a:rPr>
              <a:t>You also need to select the NAICS code and primary category  of your requirement. </a:t>
            </a:r>
            <a:endParaRPr>
              <a:solidFill>
                <a:schemeClr val="dk1"/>
              </a:solidFill>
            </a:endParaRPr>
          </a:p>
          <a:p>
            <a:pPr marL="0" lvl="0" indent="0" algn="l" rtl="0">
              <a:spcBef>
                <a:spcPts val="0"/>
              </a:spcBef>
              <a:spcAft>
                <a:spcPts val="0"/>
              </a:spcAft>
              <a:buClr>
                <a:schemeClr val="dk1"/>
              </a:buClr>
              <a:buSzPts val="1400"/>
              <a:buFont typeface="Arial"/>
              <a:buNone/>
            </a:pPr>
            <a:endParaRPr sz="1200">
              <a:solidFill>
                <a:schemeClr val="dk1"/>
              </a:solidFill>
            </a:endParaRPr>
          </a:p>
          <a:p>
            <a:pPr marL="0" lvl="0" indent="0" algn="l" rtl="0">
              <a:spcBef>
                <a:spcPts val="0"/>
              </a:spcBef>
              <a:spcAft>
                <a:spcPts val="0"/>
              </a:spcAft>
              <a:buClr>
                <a:schemeClr val="dk1"/>
              </a:buClr>
              <a:buSzPts val="1400"/>
              <a:buFont typeface="Arial"/>
              <a:buNone/>
            </a:pPr>
            <a:endParaRPr sz="1200">
              <a:solidFill>
                <a:schemeClr val="dk1"/>
              </a:solidFill>
            </a:endParaRPr>
          </a:p>
          <a:p>
            <a:pPr marL="0" lvl="0" indent="0" algn="l" rtl="0">
              <a:spcBef>
                <a:spcPts val="0"/>
              </a:spcBef>
              <a:spcAft>
                <a:spcPts val="0"/>
              </a:spcAft>
              <a:buClr>
                <a:schemeClr val="dk1"/>
              </a:buClr>
              <a:buSzPts val="1400"/>
              <a:buFont typeface="Arial"/>
              <a:buNone/>
            </a:pPr>
            <a:r>
              <a:rPr lang="en" sz="1050">
                <a:solidFill>
                  <a:schemeClr val="dk1"/>
                </a:solidFill>
              </a:rPr>
              <a:t>Once you click on RFI you will fill out all the necessary information pertaining to your requirement.</a:t>
            </a:r>
            <a:endParaRPr>
              <a:solidFill>
                <a:schemeClr val="dk1"/>
              </a:solidFill>
            </a:endParaRPr>
          </a:p>
          <a:p>
            <a:pPr marL="0" lvl="0" indent="0" algn="l" rtl="0">
              <a:spcBef>
                <a:spcPts val="0"/>
              </a:spcBef>
              <a:spcAft>
                <a:spcPts val="0"/>
              </a:spcAft>
              <a:buClr>
                <a:schemeClr val="dk1"/>
              </a:buClr>
              <a:buSzPts val="1400"/>
              <a:buFont typeface="Arial"/>
              <a:buNone/>
            </a:pPr>
            <a:endParaRPr sz="1050">
              <a:solidFill>
                <a:schemeClr val="dk1"/>
              </a:solidFill>
            </a:endParaRPr>
          </a:p>
          <a:p>
            <a:pPr marL="0" lvl="0" indent="0" algn="l" rtl="0">
              <a:spcBef>
                <a:spcPts val="0"/>
              </a:spcBef>
              <a:spcAft>
                <a:spcPts val="0"/>
              </a:spcAft>
              <a:buClr>
                <a:schemeClr val="dk1"/>
              </a:buClr>
              <a:buSzPts val="1400"/>
              <a:buFont typeface="Arial"/>
              <a:buNone/>
            </a:pPr>
            <a:r>
              <a:rPr lang="en" sz="1050">
                <a:solidFill>
                  <a:schemeClr val="dk1"/>
                </a:solidFill>
              </a:rPr>
              <a:t>Some of these selections include agency/POC information, a brief summary, estimated value, anticipated contract type, and place of performance. Keep in mind that the estimated value is information that will not be shared with our industry partners.</a:t>
            </a:r>
            <a:endParaRPr>
              <a:solidFill>
                <a:schemeClr val="dk1"/>
              </a:solidFill>
            </a:endParaRPr>
          </a:p>
          <a:p>
            <a:pPr marL="0" lvl="0" indent="0" algn="l" rtl="0">
              <a:spcBef>
                <a:spcPts val="0"/>
              </a:spcBef>
              <a:spcAft>
                <a:spcPts val="0"/>
              </a:spcAft>
              <a:buClr>
                <a:schemeClr val="dk1"/>
              </a:buClr>
              <a:buSzPts val="1400"/>
              <a:buFont typeface="Arial"/>
              <a:buNone/>
            </a:pPr>
            <a:endParaRPr sz="1050">
              <a:solidFill>
                <a:schemeClr val="dk1"/>
              </a:solidFill>
            </a:endParaRPr>
          </a:p>
          <a:p>
            <a:pPr marL="0" lvl="0" indent="0" algn="l" rtl="0">
              <a:spcBef>
                <a:spcPts val="0"/>
              </a:spcBef>
              <a:spcAft>
                <a:spcPts val="0"/>
              </a:spcAft>
              <a:buClr>
                <a:schemeClr val="dk1"/>
              </a:buClr>
              <a:buSzPts val="1400"/>
              <a:buFont typeface="Arial"/>
              <a:buNone/>
            </a:pPr>
            <a:r>
              <a:rPr lang="en" sz="1050">
                <a:solidFill>
                  <a:schemeClr val="dk1"/>
                </a:solidFill>
              </a:rPr>
              <a:t>Other information that is not shared with our industry partners is the estimated solicitation date and /or award date. These are option sections you can fill out.</a:t>
            </a:r>
            <a:endParaRPr>
              <a:solidFill>
                <a:schemeClr val="dk1"/>
              </a:solidFill>
            </a:endParaRPr>
          </a:p>
          <a:p>
            <a:pPr marL="0" lvl="0" indent="0" algn="l" rtl="0">
              <a:spcBef>
                <a:spcPts val="0"/>
              </a:spcBef>
              <a:spcAft>
                <a:spcPts val="0"/>
              </a:spcAft>
              <a:buClr>
                <a:schemeClr val="dk1"/>
              </a:buClr>
              <a:buSzPts val="1400"/>
              <a:buFont typeface="Arial"/>
              <a:buNone/>
            </a:pPr>
            <a:endParaRPr sz="1050">
              <a:solidFill>
                <a:schemeClr val="dk1"/>
              </a:solidFill>
            </a:endParaRPr>
          </a:p>
          <a:p>
            <a:pPr marL="0" lvl="0" indent="0" algn="l" rtl="0">
              <a:spcBef>
                <a:spcPts val="0"/>
              </a:spcBef>
              <a:spcAft>
                <a:spcPts val="0"/>
              </a:spcAft>
              <a:buClr>
                <a:schemeClr val="dk1"/>
              </a:buClr>
              <a:buSzPts val="1400"/>
              <a:buFont typeface="Arial"/>
              <a:buNone/>
            </a:pPr>
            <a:r>
              <a:rPr lang="en" sz="1050">
                <a:solidFill>
                  <a:schemeClr val="dk1"/>
                </a:solidFill>
              </a:rPr>
              <a:t>Lastly, you can choose the option to set-aside this research or not. IF you pick a small business set aside, our RFI we develop will only go out to GSA contracts that have contractors that are 100% small businesses. </a:t>
            </a:r>
            <a:endParaRPr>
              <a:solidFill>
                <a:schemeClr val="dk1"/>
              </a:solidFill>
            </a:endParaRPr>
          </a:p>
          <a:p>
            <a:pPr marL="152400" lvl="0" indent="0" algn="l" rtl="0">
              <a:lnSpc>
                <a:spcPct val="115000"/>
              </a:lnSpc>
              <a:spcBef>
                <a:spcPts val="1200"/>
              </a:spcBef>
              <a:spcAft>
                <a:spcPts val="0"/>
              </a:spcAft>
              <a:buClr>
                <a:schemeClr val="dk1"/>
              </a:buClr>
              <a:buSzPts val="1200"/>
              <a:buFont typeface="Arial"/>
              <a:buNone/>
            </a:pPr>
            <a:endParaRPr sz="1200">
              <a:solidFill>
                <a:schemeClr val="dk1"/>
              </a:solidFill>
            </a:endParaRPr>
          </a:p>
          <a:p>
            <a:pPr marL="457200" lvl="0" indent="-228600" algn="l" rtl="0">
              <a:lnSpc>
                <a:spcPct val="115000"/>
              </a:lnSpc>
              <a:spcBef>
                <a:spcPts val="1200"/>
              </a:spcBef>
              <a:spcAft>
                <a:spcPts val="0"/>
              </a:spcAft>
              <a:buClr>
                <a:schemeClr val="dk1"/>
              </a:buClr>
              <a:buSzPts val="1200"/>
              <a:buFont typeface="Arial"/>
              <a:buNone/>
            </a:pPr>
            <a:endParaRPr sz="1200">
              <a:solidFill>
                <a:schemeClr val="dk1"/>
              </a:solidFill>
            </a:endParaRPr>
          </a:p>
          <a:p>
            <a:pPr marL="457200" lvl="0" indent="-228600" algn="l" rtl="0">
              <a:lnSpc>
                <a:spcPct val="115000"/>
              </a:lnSpc>
              <a:spcBef>
                <a:spcPts val="1200"/>
              </a:spcBef>
              <a:spcAft>
                <a:spcPts val="0"/>
              </a:spcAft>
              <a:buClr>
                <a:schemeClr val="dk1"/>
              </a:buClr>
              <a:buSzPts val="1200"/>
              <a:buFont typeface="Arial"/>
              <a:buNone/>
            </a:pPr>
            <a:endParaRPr sz="12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2ddd9c7cb3f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2ddd9c7cb3f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200">
                <a:solidFill>
                  <a:schemeClr val="dk1"/>
                </a:solidFill>
              </a:rPr>
              <a:t>Now I’d like to take you through what one of our customized MRAS RFI’s looks like.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2ddd9c7cb3f_0_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2ddd9c7cb3f_0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200">
                <a:solidFill>
                  <a:schemeClr val="dk1"/>
                </a:solidFill>
              </a:rPr>
              <a:t>This is a screenshot of one of our RFIs. In this RFI, as with all of our RFI’s we include a description of the Scope and a date for when responses are due as you can see on the left.</a:t>
            </a:r>
            <a:endParaRPr sz="12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rPr>
              <a:t>We include standard questions such as whether the firm would submit an offer, what GSA contracts they hold and any SINs (Special Item numbers)  or NAICS (</a:t>
            </a:r>
            <a:r>
              <a:rPr lang="en" sz="1200" u="sng">
                <a:solidFill>
                  <a:schemeClr val="hlink"/>
                </a:solidFill>
                <a:hlinkClick r:id="rId3"/>
              </a:rPr>
              <a:t>North American Industry Classification System</a:t>
            </a:r>
            <a:r>
              <a:rPr lang="en" sz="1200" u="sng">
                <a:solidFill>
                  <a:schemeClr val="dk1"/>
                </a:solidFill>
              </a:rPr>
              <a:t> Code</a:t>
            </a:r>
            <a:r>
              <a:rPr lang="en" sz="1200">
                <a:solidFill>
                  <a:schemeClr val="dk1"/>
                </a:solidFill>
              </a:rPr>
              <a:t>) numbers that are applicable to the requirement. We also ask industry about their business size and socioeconomic designations (as you can see on the right) so that we can summarize in an easy-to-read report, all the available small businesses that can meet your requirement.</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2ddd9c7cb3f_0_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2ddd9c7cb3f_0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000"/>
              </a:spcAft>
              <a:buClr>
                <a:schemeClr val="dk1"/>
              </a:buClr>
              <a:buSzPts val="1100"/>
              <a:buFont typeface="Arial"/>
              <a:buNone/>
            </a:pPr>
            <a:r>
              <a:rPr lang="en" sz="1200">
                <a:solidFill>
                  <a:schemeClr val="dk1"/>
                </a:solidFill>
              </a:rPr>
              <a:t>We then ask them to answer specific technical questions about the requirement, as you can see on the left hand side of the slide. In this section we can customize the way the questions are laid out, we can have sliding scales or multiple choice, it all depends on your needs.  On the right hand side you’ll see that we also offer industry the opportunity to offer feedback on the requirement which we summarize in a report to you. They are also able to include an optional capabilities statement which we provide a link to in the final market research report to you.</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2ddd9c7cb3f_0_2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2ddd9c7cb3f_0_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2ddd9c7cb3f_0_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2ddd9c7cb3f_0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200">
                <a:solidFill>
                  <a:schemeClr val="dk1"/>
                </a:solidFill>
              </a:rPr>
              <a:t>This is an example of what one of our Market Research Reports looks like.  The report summarizes the requirement and provides our recommendation based on the number of responses. We put together visualizations based on the questions in the RFI. The report shows the number of interested parties as you can see on the top left. You can see that there are 5 interested sources and all of them are small businesses. The additional charts that show the GSA contracts these vendors hold, the recommended SINs or NAICs codes and a breakdown of the business size and socioeconomic status. We also break out if they provide the product/service commercially.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2ddd9c7cb3f_0_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2ddd9c7cb3f_0_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200">
                <a:solidFill>
                  <a:schemeClr val="dk1"/>
                </a:solidFill>
              </a:rPr>
              <a:t>We also summarize industry feedback to you so that you can be sure the statement of work addresses any of their concerns and the requirement is clearly defined.</a:t>
            </a:r>
            <a:endParaRPr sz="12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rPr>
              <a:t>This page of the report is like a directory of sorts. It is a listing of all the interested sources, including their POC information, a link to their website and what SINs they hold. The report also includes links to the vendor’s capabilities statement that they have uploaded with their response to the RFI. This feature makes it easier to keep all pertinent documents in one place.</a:t>
            </a:r>
            <a:endParaRPr sz="12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4f642851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24f6428513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050">
                <a:solidFill>
                  <a:schemeClr val="dk1"/>
                </a:solidFill>
              </a:rPr>
              <a:t>Today’s main focus is the MRAS. However, before I even begin talking about our amazing program I want to start off by covering why we conduct market research and go over some of the common techniques that are referenced in the regulations. </a:t>
            </a:r>
            <a:endParaRPr>
              <a:solidFill>
                <a:schemeClr val="dk1"/>
              </a:solidFill>
            </a:endParaRPr>
          </a:p>
          <a:p>
            <a:pPr marL="0" lvl="0" indent="0" algn="l" rtl="0">
              <a:spcBef>
                <a:spcPts val="0"/>
              </a:spcBef>
              <a:spcAft>
                <a:spcPts val="0"/>
              </a:spcAft>
              <a:buClr>
                <a:schemeClr val="dk1"/>
              </a:buClr>
              <a:buSzPts val="1400"/>
              <a:buFont typeface="Arial"/>
              <a:buNone/>
            </a:pPr>
            <a:endParaRPr sz="1050">
              <a:solidFill>
                <a:schemeClr val="dk1"/>
              </a:solidFill>
            </a:endParaRPr>
          </a:p>
          <a:p>
            <a:pPr marL="0" lvl="0" indent="0" algn="l" rtl="0">
              <a:spcBef>
                <a:spcPts val="0"/>
              </a:spcBef>
              <a:spcAft>
                <a:spcPts val="0"/>
              </a:spcAft>
              <a:buClr>
                <a:schemeClr val="dk1"/>
              </a:buClr>
              <a:buSzPts val="1400"/>
              <a:buFont typeface="Arial"/>
              <a:buNone/>
            </a:pPr>
            <a:r>
              <a:rPr lang="en" sz="1050">
                <a:solidFill>
                  <a:schemeClr val="dk1"/>
                </a:solidFill>
              </a:rPr>
              <a:t>I will then introduce MRAS and show you ways we can help you conduct fast, effective, and efficient market research for your requirements. </a:t>
            </a:r>
            <a:endParaRPr>
              <a:solidFill>
                <a:schemeClr val="dk1"/>
              </a:solidFill>
            </a:endParaRPr>
          </a:p>
          <a:p>
            <a:pPr marL="0" lvl="0" indent="0" algn="l" rtl="0">
              <a:spcBef>
                <a:spcPts val="0"/>
              </a:spcBef>
              <a:spcAft>
                <a:spcPts val="0"/>
              </a:spcAft>
              <a:buClr>
                <a:schemeClr val="dk1"/>
              </a:buClr>
              <a:buSzPts val="1400"/>
              <a:buFont typeface="Arial"/>
              <a:buNone/>
            </a:pPr>
            <a:r>
              <a:rPr lang="en" sz="1050">
                <a:solidFill>
                  <a:schemeClr val="dk1"/>
                </a:solidFill>
              </a:rPr>
              <a:t>I will then briefly go over the available market research service options we have to choose from and also highlight a few value added benefits of our program. </a:t>
            </a:r>
            <a:endParaRPr>
              <a:solidFill>
                <a:schemeClr val="dk1"/>
              </a:solidFill>
            </a:endParaRPr>
          </a:p>
          <a:p>
            <a:pPr marL="0" lvl="0" indent="0" algn="l" rtl="0">
              <a:spcBef>
                <a:spcPts val="0"/>
              </a:spcBef>
              <a:spcAft>
                <a:spcPts val="0"/>
              </a:spcAft>
              <a:buClr>
                <a:schemeClr val="dk1"/>
              </a:buClr>
              <a:buSzPts val="1400"/>
              <a:buFont typeface="Arial"/>
              <a:buNone/>
            </a:pPr>
            <a:endParaRPr sz="1050">
              <a:solidFill>
                <a:schemeClr val="dk1"/>
              </a:solidFill>
            </a:endParaRPr>
          </a:p>
          <a:p>
            <a:pPr marL="0" lvl="0" indent="0" algn="l" rtl="0">
              <a:spcBef>
                <a:spcPts val="0"/>
              </a:spcBef>
              <a:spcAft>
                <a:spcPts val="0"/>
              </a:spcAft>
              <a:buClr>
                <a:schemeClr val="dk1"/>
              </a:buClr>
              <a:buSzPts val="1400"/>
              <a:buFont typeface="Arial"/>
              <a:buNone/>
            </a:pPr>
            <a:endParaRPr sz="1050">
              <a:solidFill>
                <a:schemeClr val="dk1"/>
              </a:solidFill>
            </a:endParaRPr>
          </a:p>
          <a:p>
            <a:pPr marL="0" lvl="0" indent="0" algn="l" rtl="0">
              <a:spcBef>
                <a:spcPts val="0"/>
              </a:spcBef>
              <a:spcAft>
                <a:spcPts val="0"/>
              </a:spcAft>
              <a:buClr>
                <a:schemeClr val="dk1"/>
              </a:buClr>
              <a:buSzPts val="1400"/>
              <a:buFont typeface="Arial"/>
              <a:buNone/>
            </a:pPr>
            <a:r>
              <a:rPr lang="en" sz="1050">
                <a:solidFill>
                  <a:schemeClr val="dk1"/>
                </a:solidFill>
              </a:rPr>
              <a:t>The next part of this training  I will walk you through the steps of initiating a market research request. Additionally I show you examples of a market research report and what you can expect to see when you utilize our services. </a:t>
            </a:r>
            <a:endParaRPr>
              <a:solidFill>
                <a:schemeClr val="dk1"/>
              </a:solidFill>
            </a:endParaRPr>
          </a:p>
          <a:p>
            <a:pPr marL="0" lvl="0" indent="0" algn="l" rtl="0">
              <a:spcBef>
                <a:spcPts val="0"/>
              </a:spcBef>
              <a:spcAft>
                <a:spcPts val="0"/>
              </a:spcAft>
              <a:buClr>
                <a:schemeClr val="dk1"/>
              </a:buClr>
              <a:buSzPts val="1400"/>
              <a:buFont typeface="Arial"/>
              <a:buNone/>
            </a:pPr>
            <a:endParaRPr sz="1050">
              <a:solidFill>
                <a:schemeClr val="dk1"/>
              </a:solidFill>
            </a:endParaRPr>
          </a:p>
          <a:p>
            <a:pPr marL="0" lvl="0" indent="0" algn="l" rtl="0">
              <a:spcBef>
                <a:spcPts val="0"/>
              </a:spcBef>
              <a:spcAft>
                <a:spcPts val="0"/>
              </a:spcAft>
              <a:buClr>
                <a:schemeClr val="dk1"/>
              </a:buClr>
              <a:buSzPts val="1400"/>
              <a:buFont typeface="Arial"/>
              <a:buNone/>
            </a:pPr>
            <a:r>
              <a:rPr lang="en" sz="1050">
                <a:solidFill>
                  <a:schemeClr val="dk1"/>
                </a:solidFill>
              </a:rPr>
              <a:t>I will wrap up this training with a customer success story and provide you with additional market research resources you can use. </a:t>
            </a:r>
            <a:endParaRPr>
              <a:solidFill>
                <a:schemeClr val="dk1"/>
              </a:solidFill>
            </a:endParaRPr>
          </a:p>
          <a:p>
            <a:pPr marL="0" lvl="0" indent="0" algn="l" rtl="0">
              <a:spcBef>
                <a:spcPts val="0"/>
              </a:spcBef>
              <a:spcAft>
                <a:spcPts val="0"/>
              </a:spcAft>
              <a:buClr>
                <a:schemeClr val="dk1"/>
              </a:buClr>
              <a:buSzPts val="1400"/>
              <a:buFont typeface="Arial"/>
              <a:buNone/>
            </a:pPr>
            <a:endParaRPr sz="1050">
              <a:solidFill>
                <a:schemeClr val="dk1"/>
              </a:solidFill>
            </a:endParaRPr>
          </a:p>
          <a:p>
            <a:pPr marL="0" lvl="0" indent="0" algn="l" rtl="0">
              <a:spcBef>
                <a:spcPts val="0"/>
              </a:spcBef>
              <a:spcAft>
                <a:spcPts val="0"/>
              </a:spcAft>
              <a:buClr>
                <a:schemeClr val="dk1"/>
              </a:buClr>
              <a:buSzPts val="1400"/>
              <a:buFont typeface="Arial"/>
              <a:buNone/>
            </a:pPr>
            <a:r>
              <a:rPr lang="en" sz="1050">
                <a:solidFill>
                  <a:schemeClr val="dk1"/>
                </a:solidFill>
              </a:rPr>
              <a:t>I  should have a good amount of time for questions at the end.  </a:t>
            </a:r>
            <a:endParaRPr>
              <a:solidFill>
                <a:schemeClr val="dk1"/>
              </a:solidFill>
            </a:endParaRPr>
          </a:p>
          <a:p>
            <a:pPr marL="0" lvl="0" indent="0" algn="l" rtl="0">
              <a:spcBef>
                <a:spcPts val="0"/>
              </a:spcBef>
              <a:spcAft>
                <a:spcPts val="0"/>
              </a:spcAft>
              <a:buClr>
                <a:schemeClr val="dk1"/>
              </a:buClr>
              <a:buSzPts val="1400"/>
              <a:buFont typeface="Arial"/>
              <a:buNone/>
            </a:pPr>
            <a:endParaRPr sz="1050">
              <a:solidFill>
                <a:schemeClr val="dk1"/>
              </a:solidFill>
            </a:endParaRPr>
          </a:p>
          <a:p>
            <a:pPr marL="0" lvl="0" indent="0" algn="l" rtl="0">
              <a:spcBef>
                <a:spcPts val="0"/>
              </a:spcBef>
              <a:spcAft>
                <a:spcPts val="0"/>
              </a:spcAft>
              <a:buClr>
                <a:schemeClr val="dk1"/>
              </a:buClr>
              <a:buSzPts val="1400"/>
              <a:buFont typeface="Arial"/>
              <a:buNone/>
            </a:pPr>
            <a:r>
              <a:rPr lang="en" sz="1050">
                <a:solidFill>
                  <a:schemeClr val="dk1"/>
                </a:solidFill>
              </a:rPr>
              <a:t>If you have questions at any point in the presentation, please type them in the chat and one of our MRAS SME’s will be able to answer them live. </a:t>
            </a:r>
            <a:endParaRPr sz="12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2ddd9c7cb3f_0_2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2ddd9c7cb3f_0_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000"/>
              </a:spcAft>
              <a:buClr>
                <a:schemeClr val="dk1"/>
              </a:buClr>
              <a:buSzPts val="1100"/>
              <a:buFont typeface="Arial"/>
              <a:buNone/>
            </a:pPr>
            <a:r>
              <a:rPr lang="en" sz="1200">
                <a:solidFill>
                  <a:schemeClr val="dk1"/>
                </a:solidFill>
              </a:rPr>
              <a:t>We summarize industry responses to any technical questions asked in the survey. It shows a summary of the number of vendors who responded and whether or not they can meet your requirement based on the specific technical questions asked in the survey.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2ddd9c7cb3f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2ddd9c7cb3f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200">
                <a:solidFill>
                  <a:schemeClr val="dk1"/>
                </a:solidFill>
              </a:rPr>
              <a:t>In addition to the market research report we can also provide the Source Data or Raw data collected from the RFI. This would be useful for customers that would want to conduct further market research and breakdown the data in different ways. </a:t>
            </a:r>
            <a:endParaRPr sz="1200">
              <a:solidFill>
                <a:schemeClr val="dk1"/>
              </a:solidFill>
            </a:endParaRPr>
          </a:p>
          <a:p>
            <a:pPr marL="0" lvl="0" indent="0" algn="l" rtl="0">
              <a:lnSpc>
                <a:spcPct val="115000"/>
              </a:lnSpc>
              <a:spcBef>
                <a:spcPts val="1200"/>
              </a:spcBef>
              <a:spcAft>
                <a:spcPts val="1000"/>
              </a:spcAft>
              <a:buClr>
                <a:schemeClr val="dk1"/>
              </a:buClr>
              <a:buSzPts val="1100"/>
              <a:buFont typeface="Arial"/>
              <a:buNone/>
            </a:pPr>
            <a:r>
              <a:rPr lang="en" sz="1200">
                <a:solidFill>
                  <a:schemeClr val="dk1"/>
                </a:solidFill>
              </a:rPr>
              <a:t>I’d also like to point out that for customers who are working with shorter time frames, we do have a database of over a thousand MRAS reports that we can access to provide our customers with previous market research data to quickly help with all of your market research needs.</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2ddd9c7cb3f_0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2ddd9c7cb3f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lvl="0" indent="0" algn="l" rtl="0">
              <a:spcBef>
                <a:spcPts val="0"/>
              </a:spcBef>
              <a:spcAft>
                <a:spcPts val="0"/>
              </a:spcAft>
              <a:buClr>
                <a:schemeClr val="dk1"/>
              </a:buClr>
              <a:buSzPts val="1400"/>
              <a:buFont typeface="Arial"/>
              <a:buNone/>
            </a:pPr>
            <a:r>
              <a:rPr lang="en" sz="800">
                <a:solidFill>
                  <a:schemeClr val="dk1"/>
                </a:solidFill>
                <a:latin typeface="Helvetica Neue"/>
                <a:ea typeface="Helvetica Neue"/>
                <a:cs typeface="Helvetica Neue"/>
                <a:sym typeface="Helvetica Neue"/>
              </a:rPr>
              <a:t>I wanted to share a recent story of how the MRAS has made a difference for GSA’s customers. Recently the </a:t>
            </a:r>
            <a:r>
              <a:rPr lang="en" sz="1200">
                <a:solidFill>
                  <a:schemeClr val="dk1"/>
                </a:solidFill>
              </a:rPr>
              <a:t>Department of Homeland Security reached out to GSA regarding a requirement for hazmat logistics services assistance for the coast guard base in Honolulu. </a:t>
            </a:r>
            <a:endParaRPr>
              <a:solidFill>
                <a:schemeClr val="dk1"/>
              </a:solidFill>
            </a:endParaRPr>
          </a:p>
          <a:p>
            <a:pPr marL="158750" lvl="0" indent="0" algn="l" rtl="0">
              <a:spcBef>
                <a:spcPts val="0"/>
              </a:spcBef>
              <a:spcAft>
                <a:spcPts val="0"/>
              </a:spcAft>
              <a:buClr>
                <a:schemeClr val="dk1"/>
              </a:buClr>
              <a:buSzPts val="1400"/>
              <a:buFont typeface="Arial"/>
              <a:buNone/>
            </a:pPr>
            <a:endParaRPr sz="1200">
              <a:solidFill>
                <a:schemeClr val="dk1"/>
              </a:solidFill>
            </a:endParaRPr>
          </a:p>
          <a:p>
            <a:pPr marL="158750" lvl="0" indent="0" algn="l" rtl="0">
              <a:spcBef>
                <a:spcPts val="0"/>
              </a:spcBef>
              <a:spcAft>
                <a:spcPts val="0"/>
              </a:spcAft>
              <a:buClr>
                <a:schemeClr val="dk1"/>
              </a:buClr>
              <a:buSzPts val="1400"/>
              <a:buFont typeface="Arial"/>
              <a:buNone/>
            </a:pPr>
            <a:br>
              <a:rPr lang="en" sz="1050">
                <a:solidFill>
                  <a:schemeClr val="dk1"/>
                </a:solidFill>
              </a:rPr>
            </a:br>
            <a:r>
              <a:rPr lang="en" sz="1200">
                <a:solidFill>
                  <a:schemeClr val="dk1"/>
                </a:solidFill>
              </a:rPr>
              <a:t>Our GSA Customer Service Director worked with the DHS point of contact to understand the specifics of this requirement and helped our customer identify potential existing GSA acquisition solutions that fit the scope of work required. </a:t>
            </a:r>
            <a:endParaRPr>
              <a:solidFill>
                <a:schemeClr val="dk1"/>
              </a:solidFill>
            </a:endParaRPr>
          </a:p>
          <a:p>
            <a:pPr marL="158750" lvl="0" indent="0" algn="l" rtl="0">
              <a:spcBef>
                <a:spcPts val="0"/>
              </a:spcBef>
              <a:spcAft>
                <a:spcPts val="0"/>
              </a:spcAft>
              <a:buClr>
                <a:schemeClr val="dk1"/>
              </a:buClr>
              <a:buSzPts val="1400"/>
              <a:buFont typeface="Arial"/>
              <a:buNone/>
            </a:pPr>
            <a:endParaRPr sz="1200">
              <a:solidFill>
                <a:schemeClr val="dk1"/>
              </a:solidFill>
            </a:endParaRPr>
          </a:p>
          <a:p>
            <a:pPr marL="158750" lvl="0" indent="0" algn="l" rtl="0">
              <a:spcBef>
                <a:spcPts val="0"/>
              </a:spcBef>
              <a:spcAft>
                <a:spcPts val="0"/>
              </a:spcAft>
              <a:buClr>
                <a:schemeClr val="dk1"/>
              </a:buClr>
              <a:buSzPts val="1400"/>
              <a:buFont typeface="Arial"/>
              <a:buNone/>
            </a:pPr>
            <a:r>
              <a:rPr lang="en" sz="1200">
                <a:solidFill>
                  <a:schemeClr val="dk1"/>
                </a:solidFill>
              </a:rPr>
              <a:t>Once these contract solutions were identified,  the MRAS team created a customized RFI which targeted the contractors under these solutions.</a:t>
            </a:r>
            <a:endParaRPr>
              <a:solidFill>
                <a:schemeClr val="dk1"/>
              </a:solidFill>
            </a:endParaRPr>
          </a:p>
          <a:p>
            <a:pPr marL="158750" lvl="0" indent="0" algn="l" rtl="0">
              <a:spcBef>
                <a:spcPts val="0"/>
              </a:spcBef>
              <a:spcAft>
                <a:spcPts val="0"/>
              </a:spcAft>
              <a:buClr>
                <a:schemeClr val="dk1"/>
              </a:buClr>
              <a:buSzPts val="1400"/>
              <a:buFont typeface="Arial"/>
              <a:buNone/>
            </a:pPr>
            <a:endParaRPr sz="1050">
              <a:solidFill>
                <a:schemeClr val="dk1"/>
              </a:solidFill>
            </a:endParaRPr>
          </a:p>
          <a:p>
            <a:pPr marL="158750" lvl="0" indent="0" algn="l" rtl="0">
              <a:spcBef>
                <a:spcPts val="0"/>
              </a:spcBef>
              <a:spcAft>
                <a:spcPts val="0"/>
              </a:spcAft>
              <a:buClr>
                <a:schemeClr val="dk1"/>
              </a:buClr>
              <a:buSzPts val="1400"/>
              <a:buFont typeface="Arial"/>
              <a:buNone/>
            </a:pPr>
            <a:r>
              <a:rPr lang="en" sz="1050">
                <a:solidFill>
                  <a:schemeClr val="dk1"/>
                </a:solidFill>
              </a:rPr>
              <a:t>Within </a:t>
            </a:r>
            <a:r>
              <a:rPr lang="en" sz="1200">
                <a:solidFill>
                  <a:schemeClr val="dk1"/>
                </a:solidFill>
              </a:rPr>
              <a:t>2 weeks, we delivered a consolidated market research report showing our customer exactly which contractors have the capability of performing the intended services and provided DHS a recommendation for their acquisition strategy.</a:t>
            </a:r>
            <a:endParaRPr>
              <a:solidFill>
                <a:schemeClr val="dk1"/>
              </a:solidFill>
            </a:endParaRPr>
          </a:p>
          <a:p>
            <a:pPr marL="158750" lvl="0" indent="0" algn="l" rtl="0">
              <a:spcBef>
                <a:spcPts val="0"/>
              </a:spcBef>
              <a:spcAft>
                <a:spcPts val="0"/>
              </a:spcAft>
              <a:buClr>
                <a:schemeClr val="dk1"/>
              </a:buClr>
              <a:buSzPts val="1400"/>
              <a:buFont typeface="Arial"/>
              <a:buNone/>
            </a:pPr>
            <a:endParaRPr sz="1200">
              <a:solidFill>
                <a:schemeClr val="dk1"/>
              </a:solidFill>
            </a:endParaRPr>
          </a:p>
          <a:p>
            <a:pPr marL="158750" lvl="0" indent="0" algn="l" rtl="0">
              <a:spcBef>
                <a:spcPts val="0"/>
              </a:spcBef>
              <a:spcAft>
                <a:spcPts val="0"/>
              </a:spcAft>
              <a:buClr>
                <a:schemeClr val="dk1"/>
              </a:buClr>
              <a:buSzPts val="1400"/>
              <a:buFont typeface="Arial"/>
              <a:buNone/>
            </a:pPr>
            <a:r>
              <a:rPr lang="en" sz="1200">
                <a:solidFill>
                  <a:schemeClr val="dk1"/>
                </a:solidFill>
              </a:rPr>
              <a:t>This resulted in a $600,000 contract award to a service disabled veteran owned small business contractor under the GSA Multiple Award Schedule category for Environmental Consulting  Services.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2ddd9c7cb3f_0_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2ddd9c7cb3f_0_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lvl="0" indent="0" algn="l" rtl="0">
              <a:spcBef>
                <a:spcPts val="0"/>
              </a:spcBef>
              <a:spcAft>
                <a:spcPts val="0"/>
              </a:spcAft>
              <a:buClr>
                <a:schemeClr val="dk1"/>
              </a:buClr>
              <a:buSzPts val="1400"/>
              <a:buFont typeface="Arial"/>
              <a:buNone/>
            </a:pPr>
            <a:r>
              <a:rPr lang="en" sz="800">
                <a:solidFill>
                  <a:schemeClr val="dk1"/>
                </a:solidFill>
                <a:latin typeface="Helvetica Neue"/>
                <a:ea typeface="Helvetica Neue"/>
                <a:cs typeface="Helvetica Neue"/>
                <a:sym typeface="Helvetica Neue"/>
              </a:rPr>
              <a:t>I wanted to share a recent story of how the MRAS has made a difference for GSA’s customers. Recently the </a:t>
            </a:r>
            <a:r>
              <a:rPr lang="en" sz="1200">
                <a:solidFill>
                  <a:schemeClr val="dk1"/>
                </a:solidFill>
              </a:rPr>
              <a:t>US ARMY reached out to GSA regarding a requirement for Milcon Design Review Support. </a:t>
            </a:r>
            <a:endParaRPr>
              <a:solidFill>
                <a:schemeClr val="dk1"/>
              </a:solidFill>
            </a:endParaRPr>
          </a:p>
          <a:p>
            <a:pPr marL="158750" lvl="0" indent="0" algn="l" rtl="0">
              <a:spcBef>
                <a:spcPts val="0"/>
              </a:spcBef>
              <a:spcAft>
                <a:spcPts val="0"/>
              </a:spcAft>
              <a:buClr>
                <a:schemeClr val="dk1"/>
              </a:buClr>
              <a:buSzPts val="1400"/>
              <a:buFont typeface="Arial"/>
              <a:buNone/>
            </a:pPr>
            <a:endParaRPr sz="1200">
              <a:solidFill>
                <a:schemeClr val="dk1"/>
              </a:solidFill>
            </a:endParaRPr>
          </a:p>
          <a:p>
            <a:pPr marL="158750" lvl="0" indent="0" algn="l" rtl="0">
              <a:spcBef>
                <a:spcPts val="0"/>
              </a:spcBef>
              <a:spcAft>
                <a:spcPts val="0"/>
              </a:spcAft>
              <a:buClr>
                <a:schemeClr val="dk1"/>
              </a:buClr>
              <a:buSzPts val="1400"/>
              <a:buFont typeface="Arial"/>
              <a:buNone/>
            </a:pPr>
            <a:br>
              <a:rPr lang="en" sz="1050">
                <a:solidFill>
                  <a:schemeClr val="dk1"/>
                </a:solidFill>
              </a:rPr>
            </a:br>
            <a:r>
              <a:rPr lang="en" sz="1200">
                <a:solidFill>
                  <a:schemeClr val="dk1"/>
                </a:solidFill>
              </a:rPr>
              <a:t>Our GSA Customer Service Director worked with the US Army point of contact to understand the specifics of this requirement and helped our customer identify potential existing GSA acquisition solutions that fit the scope of work required. </a:t>
            </a:r>
            <a:endParaRPr>
              <a:solidFill>
                <a:schemeClr val="dk1"/>
              </a:solidFill>
            </a:endParaRPr>
          </a:p>
          <a:p>
            <a:pPr marL="158750" lvl="0" indent="0" algn="l" rtl="0">
              <a:spcBef>
                <a:spcPts val="0"/>
              </a:spcBef>
              <a:spcAft>
                <a:spcPts val="0"/>
              </a:spcAft>
              <a:buClr>
                <a:schemeClr val="dk1"/>
              </a:buClr>
              <a:buSzPts val="1400"/>
              <a:buFont typeface="Arial"/>
              <a:buNone/>
            </a:pPr>
            <a:endParaRPr sz="1200">
              <a:solidFill>
                <a:schemeClr val="dk1"/>
              </a:solidFill>
            </a:endParaRPr>
          </a:p>
          <a:p>
            <a:pPr marL="158750" lvl="0" indent="0" algn="l" rtl="0">
              <a:spcBef>
                <a:spcPts val="0"/>
              </a:spcBef>
              <a:spcAft>
                <a:spcPts val="0"/>
              </a:spcAft>
              <a:buClr>
                <a:schemeClr val="dk1"/>
              </a:buClr>
              <a:buSzPts val="1400"/>
              <a:buFont typeface="Arial"/>
              <a:buNone/>
            </a:pPr>
            <a:r>
              <a:rPr lang="en" sz="1200">
                <a:solidFill>
                  <a:schemeClr val="dk1"/>
                </a:solidFill>
              </a:rPr>
              <a:t>Once these contract solutions were identified,  the MRAS team created a customized RFI which targeted the contractors under these solutions.</a:t>
            </a:r>
            <a:endParaRPr>
              <a:solidFill>
                <a:schemeClr val="dk1"/>
              </a:solidFill>
            </a:endParaRPr>
          </a:p>
          <a:p>
            <a:pPr marL="158750" lvl="0" indent="0" algn="l" rtl="0">
              <a:spcBef>
                <a:spcPts val="0"/>
              </a:spcBef>
              <a:spcAft>
                <a:spcPts val="0"/>
              </a:spcAft>
              <a:buClr>
                <a:schemeClr val="dk1"/>
              </a:buClr>
              <a:buSzPts val="1400"/>
              <a:buFont typeface="Arial"/>
              <a:buNone/>
            </a:pPr>
            <a:endParaRPr sz="1050">
              <a:solidFill>
                <a:schemeClr val="dk1"/>
              </a:solidFill>
            </a:endParaRPr>
          </a:p>
          <a:p>
            <a:pPr marL="158750" lvl="0" indent="0" algn="l" rtl="0">
              <a:spcBef>
                <a:spcPts val="0"/>
              </a:spcBef>
              <a:spcAft>
                <a:spcPts val="0"/>
              </a:spcAft>
              <a:buClr>
                <a:schemeClr val="dk1"/>
              </a:buClr>
              <a:buSzPts val="1400"/>
              <a:buFont typeface="Arial"/>
              <a:buNone/>
            </a:pPr>
            <a:r>
              <a:rPr lang="en" sz="1050">
                <a:solidFill>
                  <a:schemeClr val="dk1"/>
                </a:solidFill>
              </a:rPr>
              <a:t>Within </a:t>
            </a:r>
            <a:r>
              <a:rPr lang="en" sz="1200">
                <a:solidFill>
                  <a:schemeClr val="dk1"/>
                </a:solidFill>
              </a:rPr>
              <a:t>2 weeks, We delivered a consolidated market research report showing our customer exactly which contractors have the capability of performing the intended services and provided the Army a recommendation for their acquisition strategy.</a:t>
            </a:r>
            <a:endParaRPr>
              <a:solidFill>
                <a:schemeClr val="dk1"/>
              </a:solidFill>
            </a:endParaRPr>
          </a:p>
          <a:p>
            <a:pPr marL="158750" lvl="0" indent="0" algn="l" rtl="0">
              <a:spcBef>
                <a:spcPts val="0"/>
              </a:spcBef>
              <a:spcAft>
                <a:spcPts val="0"/>
              </a:spcAft>
              <a:buClr>
                <a:schemeClr val="dk1"/>
              </a:buClr>
              <a:buSzPts val="1400"/>
              <a:buFont typeface="Arial"/>
              <a:buNone/>
            </a:pPr>
            <a:endParaRPr sz="1200">
              <a:solidFill>
                <a:schemeClr val="dk1"/>
              </a:solidFill>
            </a:endParaRPr>
          </a:p>
          <a:p>
            <a:pPr marL="158750" lvl="0" indent="0" algn="l" rtl="0">
              <a:spcBef>
                <a:spcPts val="0"/>
              </a:spcBef>
              <a:spcAft>
                <a:spcPts val="0"/>
              </a:spcAft>
              <a:buClr>
                <a:schemeClr val="dk1"/>
              </a:buClr>
              <a:buSzPts val="1400"/>
              <a:buFont typeface="Arial"/>
              <a:buNone/>
            </a:pPr>
            <a:r>
              <a:rPr lang="en" sz="1200">
                <a:solidFill>
                  <a:schemeClr val="dk1"/>
                </a:solidFill>
              </a:rPr>
              <a:t>This resulted in a $5MM contract award to a small business contractor under the GSA OASIS SB Pool 1.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2ddd9c7cb3f_0_3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2ddd9c7cb3f_0_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You just saw how MRAS can be used in the real world to seek out potential solutions to your requirements. Now I want to share some of the MRAS program successes we had in the past few years.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Since FY20, the MRAS program has awarded about $54 billion of all requirements researched to GSA contract holders. In FY 23 we researched over 1,500 RFI’s for customer agencies. Some of our top customers include the Air Force, Army, and Navy and the top categories researched  range from professional services, IT, and facilities.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2ddd9c7cb3f_0_3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2ddd9c7cb3f_0_3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200">
                <a:solidFill>
                  <a:schemeClr val="dk1"/>
                </a:solidFill>
              </a:rPr>
              <a:t>I’d like to share some of the positive feedback we are getting from our customers who really see the benefits we offer. We are constantly improving our process based on feedback from customers and industry to be able to give you the most accurate data in a short time frame and customers are really seeing the payoff of using our free market research services. I’ll just give you a minute to read them.</a:t>
            </a:r>
            <a:endParaRPr sz="12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22896b82493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22896b82493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400"/>
              <a:buFont typeface="Arial"/>
              <a:buNone/>
            </a:pPr>
            <a:r>
              <a:rPr lang="en" sz="1200">
                <a:solidFill>
                  <a:schemeClr val="dk1"/>
                </a:solidFill>
              </a:rPr>
              <a:t>As I come to the end of my presentation, I’d like to share with you some resources that you can access to help you with your market research needs. </a:t>
            </a:r>
            <a:endParaRPr sz="1200">
              <a:solidFill>
                <a:schemeClr val="dk1"/>
              </a:solidFill>
            </a:endParaRPr>
          </a:p>
          <a:p>
            <a:pPr marL="0" lvl="0" indent="0" algn="l" rtl="0">
              <a:lnSpc>
                <a:spcPct val="115000"/>
              </a:lnSpc>
              <a:spcBef>
                <a:spcPts val="1200"/>
              </a:spcBef>
              <a:spcAft>
                <a:spcPts val="0"/>
              </a:spcAft>
              <a:buClr>
                <a:schemeClr val="dk1"/>
              </a:buClr>
              <a:buSzPts val="1400"/>
              <a:buFont typeface="Arial"/>
              <a:buNone/>
            </a:pPr>
            <a:r>
              <a:rPr lang="en" sz="1200">
                <a:solidFill>
                  <a:schemeClr val="dk1"/>
                </a:solidFill>
              </a:rPr>
              <a:t>You can Email rfi@research.gsa.gov for more information regarding MRAS or if you have any questions about what I covered today.</a:t>
            </a:r>
            <a:endParaRPr sz="1200">
              <a:solidFill>
                <a:schemeClr val="dk1"/>
              </a:solidFill>
            </a:endParaRPr>
          </a:p>
          <a:p>
            <a:pPr marL="0" lvl="0" indent="0" algn="l" rtl="0">
              <a:lnSpc>
                <a:spcPct val="115000"/>
              </a:lnSpc>
              <a:spcBef>
                <a:spcPts val="1200"/>
              </a:spcBef>
              <a:spcAft>
                <a:spcPts val="0"/>
              </a:spcAft>
              <a:buClr>
                <a:schemeClr val="dk1"/>
              </a:buClr>
              <a:buSzPts val="1400"/>
              <a:buFont typeface="Arial"/>
              <a:buNone/>
            </a:pPr>
            <a:r>
              <a:rPr lang="en" sz="1200">
                <a:solidFill>
                  <a:schemeClr val="dk1"/>
                </a:solidFill>
              </a:rPr>
              <a:t>To access the online form to submit your request after you reach out to your CSD you can Visit: buy.gsa.gov/mras. This webpage also gives you more information regarding MRAS.</a:t>
            </a:r>
            <a:endParaRPr sz="1200">
              <a:solidFill>
                <a:schemeClr val="dk1"/>
              </a:solidFill>
            </a:endParaRPr>
          </a:p>
          <a:p>
            <a:pPr marL="0" lvl="0" indent="0" algn="l" rtl="0">
              <a:lnSpc>
                <a:spcPct val="115000"/>
              </a:lnSpc>
              <a:spcBef>
                <a:spcPts val="1200"/>
              </a:spcBef>
              <a:spcAft>
                <a:spcPts val="1000"/>
              </a:spcAft>
              <a:buClr>
                <a:schemeClr val="dk1"/>
              </a:buClr>
              <a:buSzPts val="1100"/>
              <a:buFont typeface="Arial"/>
              <a:buNone/>
            </a:pPr>
            <a:r>
              <a:rPr lang="en" sz="1200">
                <a:solidFill>
                  <a:schemeClr val="dk1"/>
                </a:solidFill>
              </a:rPr>
              <a:t>And as I mentioned you can find your CSD at </a:t>
            </a:r>
            <a:r>
              <a:rPr lang="en" sz="1200" u="sng">
                <a:solidFill>
                  <a:schemeClr val="hlink"/>
                </a:solidFill>
                <a:hlinkClick r:id="rId3"/>
              </a:rPr>
              <a:t>www.gsa.gov/CSD</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22896b82493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22896b82493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endParaRPr>
              <a:solidFill>
                <a:schemeClr val="dk1"/>
              </a:solidFill>
              <a:highlight>
                <a:schemeClr val="lt1"/>
              </a:highlight>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ddd9c7cb3f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2ddd9c7cb3f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So why conduct market research?</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As you can see here, there are a lot of reasons why one requires research.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What’s most important is having a shared understanding of the questions you are trying to answer.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Sometimes the questions are about the requirements, sometimes they are about the vendors capabilities, and other times they are all about the contracts, or identifying small business.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When conducting market research it’s important to think about what it is you want for an outcome. Meaning, what questions need to be answered. Then it’s your job to design activities to answer those questions. </a:t>
            </a:r>
            <a:endParaRPr sz="1200">
              <a:solidFill>
                <a:schemeClr val="dk1"/>
              </a:solidFill>
            </a:endParaRPr>
          </a:p>
          <a:p>
            <a:pPr marL="0" lvl="0" indent="0" algn="l" rtl="0">
              <a:lnSpc>
                <a:spcPct val="115000"/>
              </a:lnSpc>
              <a:spcBef>
                <a:spcPts val="1000"/>
              </a:spcBef>
              <a:spcAft>
                <a:spcPts val="0"/>
              </a:spcAft>
              <a:buClr>
                <a:schemeClr val="dk1"/>
              </a:buClr>
              <a:buSzPts val="1100"/>
              <a:buFont typeface="Arial"/>
              <a:buNone/>
            </a:pPr>
            <a:r>
              <a:rPr lang="en" sz="1200">
                <a:solidFill>
                  <a:schemeClr val="dk1"/>
                </a:solidFill>
              </a:rPr>
              <a:t>Ultimately the FAR says,  </a:t>
            </a:r>
            <a:r>
              <a:rPr lang="en" sz="1200" b="1">
                <a:solidFill>
                  <a:schemeClr val="dk1"/>
                </a:solidFill>
              </a:rPr>
              <a:t>Market research is conducted to determine if commercial items or nondevelopmental items are available to meet the Government’s needs or could be modified to meet the Government’s needs.</a:t>
            </a:r>
            <a:r>
              <a:rPr lang="en" sz="1200">
                <a:solidFill>
                  <a:schemeClr val="dk1"/>
                </a:solidFill>
              </a:rPr>
              <a:t> </a:t>
            </a:r>
            <a:endParaRPr>
              <a:solidFill>
                <a:schemeClr val="dk1"/>
              </a:solidFill>
            </a:endParaRPr>
          </a:p>
          <a:p>
            <a:pPr marL="0" lvl="0" indent="0" algn="l" rtl="0">
              <a:lnSpc>
                <a:spcPct val="115000"/>
              </a:lnSpc>
              <a:spcBef>
                <a:spcPts val="200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2000"/>
              </a:spcBef>
              <a:spcAft>
                <a:spcPts val="0"/>
              </a:spcAft>
              <a:buClr>
                <a:schemeClr val="dk1"/>
              </a:buClr>
              <a:buSzPts val="1100"/>
              <a:buFont typeface="Arial"/>
              <a:buNone/>
            </a:pPr>
            <a:r>
              <a:rPr lang="en" sz="1200">
                <a:solidFill>
                  <a:schemeClr val="dk1"/>
                </a:solidFill>
              </a:rPr>
              <a:t>Of course the FAR says a lot more than this, so let’s briefly take a look at the regulations.</a:t>
            </a:r>
            <a:endParaRPr>
              <a:solidFill>
                <a:schemeClr val="dk1"/>
              </a:solidFill>
            </a:endParaRPr>
          </a:p>
          <a:p>
            <a:pPr marL="0" lvl="0" indent="0" algn="l" rtl="0">
              <a:spcBef>
                <a:spcPts val="100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ddd9c7cb3f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2ddd9c7cb3f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lvl="0" indent="0" algn="l" rtl="0">
              <a:spcBef>
                <a:spcPts val="0"/>
              </a:spcBef>
              <a:spcAft>
                <a:spcPts val="0"/>
              </a:spcAft>
              <a:buClr>
                <a:schemeClr val="dk1"/>
              </a:buClr>
              <a:buSzPts val="1400"/>
              <a:buFont typeface="Arial"/>
              <a:buNone/>
            </a:pPr>
            <a:r>
              <a:rPr lang="en" sz="1200">
                <a:solidFill>
                  <a:schemeClr val="dk1"/>
                </a:solidFill>
              </a:rPr>
              <a:t>The Federal Acquisition Regulations also known  as the FAR has a section dedicated to market research under part 10. </a:t>
            </a:r>
            <a:endParaRPr>
              <a:solidFill>
                <a:schemeClr val="dk1"/>
              </a:solidFill>
            </a:endParaRPr>
          </a:p>
          <a:p>
            <a:pPr marL="158750" lvl="0" indent="0" algn="l" rtl="0">
              <a:spcBef>
                <a:spcPts val="1000"/>
              </a:spcBef>
              <a:spcAft>
                <a:spcPts val="0"/>
              </a:spcAft>
              <a:buClr>
                <a:schemeClr val="dk1"/>
              </a:buClr>
              <a:buSzPts val="1400"/>
              <a:buFont typeface="Arial"/>
              <a:buNone/>
            </a:pPr>
            <a:endParaRPr sz="1200">
              <a:solidFill>
                <a:schemeClr val="dk1"/>
              </a:solidFill>
            </a:endParaRPr>
          </a:p>
          <a:p>
            <a:pPr marL="158750" lvl="0" indent="0" algn="l" rtl="0">
              <a:spcBef>
                <a:spcPts val="1000"/>
              </a:spcBef>
              <a:spcAft>
                <a:spcPts val="0"/>
              </a:spcAft>
              <a:buClr>
                <a:schemeClr val="dk1"/>
              </a:buClr>
              <a:buSzPts val="1400"/>
              <a:buFont typeface="Arial"/>
              <a:buNone/>
            </a:pPr>
            <a:r>
              <a:rPr lang="en" sz="1200">
                <a:solidFill>
                  <a:schemeClr val="dk1"/>
                </a:solidFill>
              </a:rPr>
              <a:t>FAR Part 10 Market Research is broken down into 4 sections, they are - scope, policy, procedures and clauses. </a:t>
            </a:r>
            <a:endParaRPr>
              <a:solidFill>
                <a:schemeClr val="dk1"/>
              </a:solidFill>
            </a:endParaRPr>
          </a:p>
          <a:p>
            <a:pPr marL="158750" lvl="0" indent="0" algn="l" rtl="0">
              <a:spcBef>
                <a:spcPts val="1000"/>
              </a:spcBef>
              <a:spcAft>
                <a:spcPts val="1000"/>
              </a:spcAft>
              <a:buClr>
                <a:schemeClr val="dk1"/>
              </a:buClr>
              <a:buSzPts val="1400"/>
              <a:buFont typeface="Arial"/>
              <a:buNone/>
            </a:pPr>
            <a:r>
              <a:rPr lang="en" sz="1200">
                <a:solidFill>
                  <a:schemeClr val="dk1"/>
                </a:solidFill>
              </a:rPr>
              <a:t>I am not going to go too much into the FAR, but I do want to touch upon the instances where the regulations state where market research is necessary.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2ddd9c7cb3f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2ddd9c7cb3f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lvl="0" indent="0" algn="l" rtl="0">
              <a:spcBef>
                <a:spcPts val="0"/>
              </a:spcBef>
              <a:spcAft>
                <a:spcPts val="0"/>
              </a:spcAft>
              <a:buClr>
                <a:schemeClr val="dk1"/>
              </a:buClr>
              <a:buSzPts val="1400"/>
              <a:buFont typeface="Arial"/>
              <a:buNone/>
            </a:pPr>
            <a:r>
              <a:rPr lang="en" sz="1200">
                <a:solidFill>
                  <a:schemeClr val="dk1"/>
                </a:solidFill>
              </a:rPr>
              <a:t>Under this part, there are 6 instances listed where market research is mandatory. These are</a:t>
            </a:r>
            <a:endParaRPr>
              <a:solidFill>
                <a:schemeClr val="dk1"/>
              </a:solidFill>
            </a:endParaRPr>
          </a:p>
          <a:p>
            <a:pPr marL="158750" lvl="0" indent="0" algn="l" rtl="0">
              <a:spcBef>
                <a:spcPts val="1000"/>
              </a:spcBef>
              <a:spcAft>
                <a:spcPts val="0"/>
              </a:spcAft>
              <a:buClr>
                <a:schemeClr val="dk1"/>
              </a:buClr>
              <a:buSzPts val="1400"/>
              <a:buFont typeface="Arial"/>
              <a:buNone/>
            </a:pPr>
            <a:endParaRPr sz="1200">
              <a:solidFill>
                <a:schemeClr val="dk1"/>
              </a:solidFill>
            </a:endParaRPr>
          </a:p>
          <a:p>
            <a:pPr marL="158750" lvl="0" indent="0" algn="l" rtl="0">
              <a:spcBef>
                <a:spcPts val="1000"/>
              </a:spcBef>
              <a:spcAft>
                <a:spcPts val="0"/>
              </a:spcAft>
              <a:buClr>
                <a:schemeClr val="dk1"/>
              </a:buClr>
              <a:buSzPts val="1400"/>
              <a:buFont typeface="Arial"/>
              <a:buNone/>
            </a:pPr>
            <a:r>
              <a:rPr lang="en" sz="1200">
                <a:solidFill>
                  <a:schemeClr val="dk1"/>
                </a:solidFill>
              </a:rPr>
              <a:t>1. Before developing new requirements documents. This usually means that instances where the agency has never purchased the item or service before. </a:t>
            </a:r>
            <a:endParaRPr>
              <a:solidFill>
                <a:schemeClr val="dk1"/>
              </a:solidFill>
            </a:endParaRPr>
          </a:p>
          <a:p>
            <a:pPr marL="158750" lvl="0" indent="0" algn="l" rtl="0">
              <a:spcBef>
                <a:spcPts val="1000"/>
              </a:spcBef>
              <a:spcAft>
                <a:spcPts val="0"/>
              </a:spcAft>
              <a:buClr>
                <a:schemeClr val="dk1"/>
              </a:buClr>
              <a:buSzPts val="1400"/>
              <a:buFont typeface="Arial"/>
              <a:buNone/>
            </a:pPr>
            <a:endParaRPr sz="1200">
              <a:solidFill>
                <a:schemeClr val="dk1"/>
              </a:solidFill>
            </a:endParaRPr>
          </a:p>
          <a:p>
            <a:pPr marL="158750" lvl="0" indent="0" algn="l" rtl="0">
              <a:spcBef>
                <a:spcPts val="1000"/>
              </a:spcBef>
              <a:spcAft>
                <a:spcPts val="0"/>
              </a:spcAft>
              <a:buClr>
                <a:schemeClr val="dk1"/>
              </a:buClr>
              <a:buSzPts val="1400"/>
              <a:buFont typeface="Arial"/>
              <a:buNone/>
            </a:pPr>
            <a:r>
              <a:rPr lang="en" sz="1200">
                <a:solidFill>
                  <a:schemeClr val="dk1"/>
                </a:solidFill>
              </a:rPr>
              <a:t>2. Before soliciting offers for acquisitions in excess of the simplified acquisition threshold also known as the SAT. </a:t>
            </a:r>
            <a:endParaRPr>
              <a:solidFill>
                <a:schemeClr val="dk1"/>
              </a:solidFill>
            </a:endParaRPr>
          </a:p>
          <a:p>
            <a:pPr marL="158750" lvl="0" indent="0" algn="l" rtl="0">
              <a:spcBef>
                <a:spcPts val="1000"/>
              </a:spcBef>
              <a:spcAft>
                <a:spcPts val="0"/>
              </a:spcAft>
              <a:buClr>
                <a:schemeClr val="dk1"/>
              </a:buClr>
              <a:buSzPts val="1400"/>
              <a:buFont typeface="Arial"/>
              <a:buNone/>
            </a:pPr>
            <a:endParaRPr sz="1200">
              <a:solidFill>
                <a:schemeClr val="dk1"/>
              </a:solidFill>
            </a:endParaRPr>
          </a:p>
          <a:p>
            <a:pPr marL="158750" lvl="0" indent="0" algn="l" rtl="0">
              <a:spcBef>
                <a:spcPts val="1000"/>
              </a:spcBef>
              <a:spcAft>
                <a:spcPts val="0"/>
              </a:spcAft>
              <a:buClr>
                <a:schemeClr val="dk1"/>
              </a:buClr>
              <a:buSzPts val="1400"/>
              <a:buFont typeface="Arial"/>
              <a:buNone/>
            </a:pPr>
            <a:r>
              <a:rPr lang="en" sz="1200">
                <a:solidFill>
                  <a:schemeClr val="dk1"/>
                </a:solidFill>
              </a:rPr>
              <a:t>3. Before soliciting offers for acquisitions LESS THAN the SAT when enough information is not available and the circumstances justify its cost. This is to ensure the Government can purchase efficiently and cost effectively. This type of research will assist Contracting Officers in determining what is fair and reasonable. </a:t>
            </a:r>
            <a:endParaRPr>
              <a:solidFill>
                <a:schemeClr val="dk1"/>
              </a:solidFill>
            </a:endParaRPr>
          </a:p>
          <a:p>
            <a:pPr marL="158750" lvl="0" indent="0" algn="l" rtl="0">
              <a:spcBef>
                <a:spcPts val="1000"/>
              </a:spcBef>
              <a:spcAft>
                <a:spcPts val="0"/>
              </a:spcAft>
              <a:buClr>
                <a:schemeClr val="dk1"/>
              </a:buClr>
              <a:buSzPts val="1400"/>
              <a:buFont typeface="Arial"/>
              <a:buNone/>
            </a:pPr>
            <a:endParaRPr sz="1200">
              <a:solidFill>
                <a:schemeClr val="dk1"/>
              </a:solidFill>
            </a:endParaRPr>
          </a:p>
          <a:p>
            <a:pPr marL="158750" lvl="0" indent="0" algn="l" rtl="0">
              <a:spcBef>
                <a:spcPts val="1000"/>
              </a:spcBef>
              <a:spcAft>
                <a:spcPts val="0"/>
              </a:spcAft>
              <a:buClr>
                <a:schemeClr val="dk1"/>
              </a:buClr>
              <a:buSzPts val="1400"/>
              <a:buFont typeface="Arial"/>
              <a:buNone/>
            </a:pPr>
            <a:r>
              <a:rPr lang="en" sz="1200">
                <a:solidFill>
                  <a:schemeClr val="dk1"/>
                </a:solidFill>
              </a:rPr>
              <a:t>4. </a:t>
            </a:r>
            <a:r>
              <a:rPr lang="en" sz="1200" b="1">
                <a:solidFill>
                  <a:schemeClr val="dk1"/>
                </a:solidFill>
              </a:rPr>
              <a:t>Market research is necessary </a:t>
            </a:r>
            <a:r>
              <a:rPr lang="en" sz="1200">
                <a:solidFill>
                  <a:schemeClr val="dk1"/>
                </a:solidFill>
              </a:rPr>
              <a:t>Before soliciting offers for acquisitions that could lead to consolidation or bundling</a:t>
            </a:r>
            <a:endParaRPr>
              <a:solidFill>
                <a:schemeClr val="dk1"/>
              </a:solidFill>
            </a:endParaRPr>
          </a:p>
          <a:p>
            <a:pPr marL="158750" lvl="0" indent="0" algn="l" rtl="0">
              <a:spcBef>
                <a:spcPts val="1000"/>
              </a:spcBef>
              <a:spcAft>
                <a:spcPts val="0"/>
              </a:spcAft>
              <a:buClr>
                <a:schemeClr val="dk1"/>
              </a:buClr>
              <a:buSzPts val="1400"/>
              <a:buFont typeface="Arial"/>
              <a:buNone/>
            </a:pPr>
            <a:endParaRPr sz="1200">
              <a:solidFill>
                <a:schemeClr val="dk1"/>
              </a:solidFill>
            </a:endParaRPr>
          </a:p>
          <a:p>
            <a:pPr marL="158750" lvl="0" indent="0" algn="l" rtl="0">
              <a:spcBef>
                <a:spcPts val="1000"/>
              </a:spcBef>
              <a:spcAft>
                <a:spcPts val="0"/>
              </a:spcAft>
              <a:buClr>
                <a:schemeClr val="dk1"/>
              </a:buClr>
              <a:buSzPts val="1400"/>
              <a:buFont typeface="Arial"/>
              <a:buNone/>
            </a:pPr>
            <a:r>
              <a:rPr lang="en" sz="1200">
                <a:solidFill>
                  <a:schemeClr val="dk1"/>
                </a:solidFill>
              </a:rPr>
              <a:t>5. Before awarding a task or delivery order under an IDIQ contract for a noncommercial item that is in excess of the simplified acquisition threshold. </a:t>
            </a:r>
            <a:endParaRPr>
              <a:solidFill>
                <a:schemeClr val="dk1"/>
              </a:solidFill>
            </a:endParaRPr>
          </a:p>
          <a:p>
            <a:pPr marL="158750" lvl="0" indent="0" algn="l" rtl="0">
              <a:spcBef>
                <a:spcPts val="1000"/>
              </a:spcBef>
              <a:spcAft>
                <a:spcPts val="0"/>
              </a:spcAft>
              <a:buClr>
                <a:schemeClr val="dk1"/>
              </a:buClr>
              <a:buSzPts val="1400"/>
              <a:buFont typeface="Arial"/>
              <a:buNone/>
            </a:pPr>
            <a:endParaRPr sz="1200">
              <a:solidFill>
                <a:schemeClr val="dk1"/>
              </a:solidFill>
            </a:endParaRPr>
          </a:p>
          <a:p>
            <a:pPr marL="158750" lvl="0" indent="0" algn="l" rtl="0">
              <a:spcBef>
                <a:spcPts val="1000"/>
              </a:spcBef>
              <a:spcAft>
                <a:spcPts val="0"/>
              </a:spcAft>
              <a:buClr>
                <a:schemeClr val="dk1"/>
              </a:buClr>
              <a:buSzPts val="1400"/>
              <a:buFont typeface="Arial"/>
              <a:buNone/>
            </a:pPr>
            <a:r>
              <a:rPr lang="en" sz="1200">
                <a:solidFill>
                  <a:schemeClr val="dk1"/>
                </a:solidFill>
              </a:rPr>
              <a:t>6. And finally market research is necessary to identify the capabilities of small businesses to meet the requirements of the agency in situations like contingency operations and Disaster relief.</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ddd9c7cb3f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2ddd9c7cb3f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lvl="0" indent="0" algn="l" rtl="0">
              <a:spcBef>
                <a:spcPts val="0"/>
              </a:spcBef>
              <a:spcAft>
                <a:spcPts val="0"/>
              </a:spcAft>
              <a:buClr>
                <a:schemeClr val="dk1"/>
              </a:buClr>
              <a:buSzPts val="1400"/>
              <a:buFont typeface="Arial"/>
              <a:buNone/>
            </a:pPr>
            <a:r>
              <a:rPr lang="en" sz="1400">
                <a:solidFill>
                  <a:schemeClr val="dk1"/>
                </a:solidFill>
              </a:rPr>
              <a:t>FAR part 10 also outlines procedures and guidance on techniques you can use when conducting market research. You can use any or all of these methods shown here for market research.</a:t>
            </a:r>
            <a:endParaRPr>
              <a:solidFill>
                <a:schemeClr val="dk1"/>
              </a:solidFill>
            </a:endParaRPr>
          </a:p>
          <a:p>
            <a:pPr marL="158750" lvl="0" indent="0" algn="l" rtl="0">
              <a:spcBef>
                <a:spcPts val="1000"/>
              </a:spcBef>
              <a:spcAft>
                <a:spcPts val="0"/>
              </a:spcAft>
              <a:buClr>
                <a:schemeClr val="dk1"/>
              </a:buClr>
              <a:buSzPts val="1400"/>
              <a:buFont typeface="Arial"/>
              <a:buNone/>
            </a:pPr>
            <a:endParaRPr sz="1400">
              <a:solidFill>
                <a:schemeClr val="dk1"/>
              </a:solidFill>
            </a:endParaRPr>
          </a:p>
          <a:p>
            <a:pPr marL="158750" lvl="0" indent="0" algn="l" rtl="0">
              <a:spcBef>
                <a:spcPts val="1000"/>
              </a:spcBef>
              <a:spcAft>
                <a:spcPts val="0"/>
              </a:spcAft>
              <a:buClr>
                <a:schemeClr val="dk1"/>
              </a:buClr>
              <a:buSzPts val="1400"/>
              <a:buFont typeface="Arial"/>
              <a:buNone/>
            </a:pPr>
            <a:r>
              <a:rPr lang="en" sz="1400">
                <a:solidFill>
                  <a:schemeClr val="dk1"/>
                </a:solidFill>
              </a:rPr>
              <a:t>Of course the extent of market research will vary depending on the urgency, estimated dollar value, and complexity of the requirement. </a:t>
            </a:r>
            <a:endParaRPr>
              <a:solidFill>
                <a:schemeClr val="dk1"/>
              </a:solidFill>
            </a:endParaRPr>
          </a:p>
          <a:p>
            <a:pPr marL="158750" lvl="0" indent="0" algn="l" rtl="0">
              <a:spcBef>
                <a:spcPts val="1000"/>
              </a:spcBef>
              <a:spcAft>
                <a:spcPts val="0"/>
              </a:spcAft>
              <a:buClr>
                <a:schemeClr val="dk1"/>
              </a:buClr>
              <a:buSzPts val="1400"/>
              <a:buFont typeface="Arial"/>
              <a:buNone/>
            </a:pPr>
            <a:r>
              <a:rPr lang="en" sz="1400">
                <a:solidFill>
                  <a:schemeClr val="dk1"/>
                </a:solidFill>
              </a:rPr>
              <a:t>One thing to keep in mind is that Contracting Officers can use market research conducted within 18 months before contract award as long as the information is still current, accurate and relevant.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2ddd9c7cb3f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2ddd9c7cb3f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2ddd9c7cb3f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2ddd9c7cb3f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Now that we have briefly talked about the why market research is conducted and the common market research methods outlined in the regulations, Let me introduce you to a way you can conduct market research in an easy and effective way that also complies with some of the FAR techniques discussed and meets regulatory compliance.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GSA’s Market Research as a Service or MRAS for short is first and foremost a </a:t>
            </a:r>
            <a:r>
              <a:rPr lang="en">
                <a:solidFill>
                  <a:schemeClr val="dk1"/>
                </a:solidFill>
                <a:highlight>
                  <a:schemeClr val="lt1"/>
                </a:highlight>
              </a:rPr>
              <a:t>research tool that has been developed by GSA to help buyers with their market research.</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highlight>
                <a:schemeClr val="lt1"/>
              </a:highligh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highlight>
                  <a:schemeClr val="lt1"/>
                </a:highlight>
              </a:rPr>
              <a:t>It is a Free Service and the main purpose is so you can find GSA contract solutions that align with your specific needs.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highlight>
                <a:schemeClr val="lt1"/>
              </a:highligh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highlight>
                  <a:schemeClr val="lt1"/>
                </a:highlight>
              </a:rPr>
              <a:t>You can use MRAS to research on products and services and find contractors under our various purchasing programs that are interested and potentially capable of performing your intended requirement.</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highlight>
                <a:schemeClr val="lt1"/>
              </a:highligh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highlight>
                  <a:schemeClr val="lt1"/>
                </a:highlight>
              </a:rPr>
              <a:t>With MRAS we do the research for you, engage our industry partners on your behalf, and provide you with results in an easy to read market research report.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highlight>
                <a:schemeClr val="lt1"/>
              </a:highligh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highlight>
                  <a:schemeClr val="lt1"/>
                </a:highlight>
              </a:rPr>
              <a:t>These market research reports help you visualize the competition and socio-economic responses that you can expect if you use one of GSA’s acquisition vehicles.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highlight>
                <a:schemeClr val="lt1"/>
              </a:highligh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highlight>
                  <a:schemeClr val="lt1"/>
                </a:highlight>
              </a:rPr>
              <a:t>Later on in this presentation I will dive into what a typical market research report looks like but first lets talk about some of the available market research options you can choose from. </a:t>
            </a:r>
            <a:endParaRPr>
              <a:solidFill>
                <a:schemeClr val="dk1"/>
              </a:solidFill>
            </a:endParaRPr>
          </a:p>
          <a:p>
            <a:pPr marL="0" lvl="0" indent="0" algn="l" rtl="0">
              <a:spcBef>
                <a:spcPts val="360"/>
              </a:spcBef>
              <a:spcAft>
                <a:spcPts val="0"/>
              </a:spcAft>
              <a:buClr>
                <a:schemeClr val="dk1"/>
              </a:buClr>
              <a:buSzPts val="14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for Print">
  <p:cSld name="SECTION_HEADER_1">
    <p:bg>
      <p:bgPr>
        <a:solidFill>
          <a:srgbClr val="FFFFFF"/>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ctrTitle"/>
          </p:nvPr>
        </p:nvSpPr>
        <p:spPr>
          <a:xfrm>
            <a:off x="712840" y="536231"/>
            <a:ext cx="7386600" cy="9258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1C304A"/>
              </a:buClr>
              <a:buSzPts val="5000"/>
              <a:buNone/>
              <a:defRPr sz="5000" b="1">
                <a:solidFill>
                  <a:srgbClr val="1C304A"/>
                </a:solidFill>
              </a:defRPr>
            </a:lvl1pPr>
            <a:lvl2pPr lvl="1" algn="ctr" rtl="0">
              <a:spcBef>
                <a:spcPts val="0"/>
              </a:spcBef>
              <a:spcAft>
                <a:spcPts val="0"/>
              </a:spcAft>
              <a:buClr>
                <a:srgbClr val="1C304A"/>
              </a:buClr>
              <a:buSzPts val="5000"/>
              <a:buNone/>
              <a:defRPr sz="5000">
                <a:solidFill>
                  <a:srgbClr val="1C304A"/>
                </a:solidFill>
              </a:defRPr>
            </a:lvl2pPr>
            <a:lvl3pPr lvl="2" algn="ctr" rtl="0">
              <a:spcBef>
                <a:spcPts val="0"/>
              </a:spcBef>
              <a:spcAft>
                <a:spcPts val="0"/>
              </a:spcAft>
              <a:buClr>
                <a:srgbClr val="1C304A"/>
              </a:buClr>
              <a:buSzPts val="5000"/>
              <a:buNone/>
              <a:defRPr sz="5000">
                <a:solidFill>
                  <a:srgbClr val="1C304A"/>
                </a:solidFill>
              </a:defRPr>
            </a:lvl3pPr>
            <a:lvl4pPr lvl="3" algn="ctr" rtl="0">
              <a:spcBef>
                <a:spcPts val="0"/>
              </a:spcBef>
              <a:spcAft>
                <a:spcPts val="0"/>
              </a:spcAft>
              <a:buClr>
                <a:srgbClr val="1C304A"/>
              </a:buClr>
              <a:buSzPts val="5000"/>
              <a:buNone/>
              <a:defRPr sz="5000">
                <a:solidFill>
                  <a:srgbClr val="1C304A"/>
                </a:solidFill>
              </a:defRPr>
            </a:lvl4pPr>
            <a:lvl5pPr lvl="4" algn="ctr" rtl="0">
              <a:spcBef>
                <a:spcPts val="0"/>
              </a:spcBef>
              <a:spcAft>
                <a:spcPts val="0"/>
              </a:spcAft>
              <a:buClr>
                <a:srgbClr val="1C304A"/>
              </a:buClr>
              <a:buSzPts val="5000"/>
              <a:buNone/>
              <a:defRPr sz="5000">
                <a:solidFill>
                  <a:srgbClr val="1C304A"/>
                </a:solidFill>
              </a:defRPr>
            </a:lvl5pPr>
            <a:lvl6pPr lvl="5" algn="ctr" rtl="0">
              <a:spcBef>
                <a:spcPts val="0"/>
              </a:spcBef>
              <a:spcAft>
                <a:spcPts val="0"/>
              </a:spcAft>
              <a:buClr>
                <a:srgbClr val="1C304A"/>
              </a:buClr>
              <a:buSzPts val="5000"/>
              <a:buNone/>
              <a:defRPr sz="5000">
                <a:solidFill>
                  <a:srgbClr val="1C304A"/>
                </a:solidFill>
              </a:defRPr>
            </a:lvl6pPr>
            <a:lvl7pPr lvl="6" algn="ctr" rtl="0">
              <a:spcBef>
                <a:spcPts val="0"/>
              </a:spcBef>
              <a:spcAft>
                <a:spcPts val="0"/>
              </a:spcAft>
              <a:buClr>
                <a:srgbClr val="1C304A"/>
              </a:buClr>
              <a:buSzPts val="5000"/>
              <a:buNone/>
              <a:defRPr sz="5000">
                <a:solidFill>
                  <a:srgbClr val="1C304A"/>
                </a:solidFill>
              </a:defRPr>
            </a:lvl7pPr>
            <a:lvl8pPr lvl="7" algn="ctr" rtl="0">
              <a:spcBef>
                <a:spcPts val="0"/>
              </a:spcBef>
              <a:spcAft>
                <a:spcPts val="0"/>
              </a:spcAft>
              <a:buClr>
                <a:srgbClr val="1C304A"/>
              </a:buClr>
              <a:buSzPts val="5000"/>
              <a:buNone/>
              <a:defRPr sz="5000">
                <a:solidFill>
                  <a:srgbClr val="1C304A"/>
                </a:solidFill>
              </a:defRPr>
            </a:lvl8pPr>
            <a:lvl9pPr lvl="8" algn="ctr" rtl="0">
              <a:spcBef>
                <a:spcPts val="0"/>
              </a:spcBef>
              <a:spcAft>
                <a:spcPts val="0"/>
              </a:spcAft>
              <a:buClr>
                <a:srgbClr val="1C304A"/>
              </a:buClr>
              <a:buSzPts val="5000"/>
              <a:buNone/>
              <a:defRPr sz="5000">
                <a:solidFill>
                  <a:srgbClr val="1C304A"/>
                </a:solidFill>
              </a:defRPr>
            </a:lvl9pPr>
          </a:lstStyle>
          <a:p>
            <a:endParaRPr/>
          </a:p>
        </p:txBody>
      </p:sp>
      <p:sp>
        <p:nvSpPr>
          <p:cNvPr id="52" name="Google Shape;52;p13"/>
          <p:cNvSpPr txBox="1">
            <a:spLocks noGrp="1"/>
          </p:cNvSpPr>
          <p:nvPr>
            <p:ph type="subTitle" idx="1"/>
          </p:nvPr>
        </p:nvSpPr>
        <p:spPr>
          <a:xfrm>
            <a:off x="729681" y="2287534"/>
            <a:ext cx="4389300" cy="792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1C304A"/>
              </a:buClr>
              <a:buSzPts val="1400"/>
              <a:buNone/>
              <a:defRPr sz="1400">
                <a:solidFill>
                  <a:srgbClr val="1C304A"/>
                </a:solidFill>
              </a:defRPr>
            </a:lvl1pPr>
            <a:lvl2pPr lvl="1" rtl="0">
              <a:lnSpc>
                <a:spcPct val="100000"/>
              </a:lnSpc>
              <a:spcBef>
                <a:spcPts val="0"/>
              </a:spcBef>
              <a:spcAft>
                <a:spcPts val="0"/>
              </a:spcAft>
              <a:buClr>
                <a:srgbClr val="1C304A"/>
              </a:buClr>
              <a:buSzPts val="1400"/>
              <a:buNone/>
              <a:defRPr>
                <a:solidFill>
                  <a:srgbClr val="1C304A"/>
                </a:solidFill>
              </a:defRPr>
            </a:lvl2pPr>
            <a:lvl3pPr lvl="2" rtl="0">
              <a:lnSpc>
                <a:spcPct val="100000"/>
              </a:lnSpc>
              <a:spcBef>
                <a:spcPts val="0"/>
              </a:spcBef>
              <a:spcAft>
                <a:spcPts val="0"/>
              </a:spcAft>
              <a:buClr>
                <a:srgbClr val="1C304A"/>
              </a:buClr>
              <a:buSzPts val="1400"/>
              <a:buNone/>
              <a:defRPr>
                <a:solidFill>
                  <a:srgbClr val="1C304A"/>
                </a:solidFill>
              </a:defRPr>
            </a:lvl3pPr>
            <a:lvl4pPr lvl="3" rtl="0">
              <a:lnSpc>
                <a:spcPct val="100000"/>
              </a:lnSpc>
              <a:spcBef>
                <a:spcPts val="0"/>
              </a:spcBef>
              <a:spcAft>
                <a:spcPts val="0"/>
              </a:spcAft>
              <a:buClr>
                <a:srgbClr val="1C304A"/>
              </a:buClr>
              <a:buSzPts val="1400"/>
              <a:buNone/>
              <a:defRPr>
                <a:solidFill>
                  <a:srgbClr val="1C304A"/>
                </a:solidFill>
              </a:defRPr>
            </a:lvl4pPr>
            <a:lvl5pPr lvl="4" rtl="0">
              <a:lnSpc>
                <a:spcPct val="100000"/>
              </a:lnSpc>
              <a:spcBef>
                <a:spcPts val="0"/>
              </a:spcBef>
              <a:spcAft>
                <a:spcPts val="0"/>
              </a:spcAft>
              <a:buClr>
                <a:srgbClr val="1C304A"/>
              </a:buClr>
              <a:buSzPts val="1400"/>
              <a:buNone/>
              <a:defRPr>
                <a:solidFill>
                  <a:srgbClr val="1C304A"/>
                </a:solidFill>
              </a:defRPr>
            </a:lvl5pPr>
            <a:lvl6pPr lvl="5" rtl="0">
              <a:lnSpc>
                <a:spcPct val="100000"/>
              </a:lnSpc>
              <a:spcBef>
                <a:spcPts val="0"/>
              </a:spcBef>
              <a:spcAft>
                <a:spcPts val="0"/>
              </a:spcAft>
              <a:buClr>
                <a:srgbClr val="1C304A"/>
              </a:buClr>
              <a:buSzPts val="1400"/>
              <a:buNone/>
              <a:defRPr>
                <a:solidFill>
                  <a:srgbClr val="1C304A"/>
                </a:solidFill>
              </a:defRPr>
            </a:lvl6pPr>
            <a:lvl7pPr lvl="6" rtl="0">
              <a:lnSpc>
                <a:spcPct val="100000"/>
              </a:lnSpc>
              <a:spcBef>
                <a:spcPts val="0"/>
              </a:spcBef>
              <a:spcAft>
                <a:spcPts val="0"/>
              </a:spcAft>
              <a:buClr>
                <a:srgbClr val="1C304A"/>
              </a:buClr>
              <a:buSzPts val="1400"/>
              <a:buNone/>
              <a:defRPr>
                <a:solidFill>
                  <a:srgbClr val="1C304A"/>
                </a:solidFill>
              </a:defRPr>
            </a:lvl7pPr>
            <a:lvl8pPr lvl="7" rtl="0">
              <a:lnSpc>
                <a:spcPct val="100000"/>
              </a:lnSpc>
              <a:spcBef>
                <a:spcPts val="0"/>
              </a:spcBef>
              <a:spcAft>
                <a:spcPts val="0"/>
              </a:spcAft>
              <a:buClr>
                <a:srgbClr val="1C304A"/>
              </a:buClr>
              <a:buSzPts val="1400"/>
              <a:buNone/>
              <a:defRPr>
                <a:solidFill>
                  <a:srgbClr val="1C304A"/>
                </a:solidFill>
              </a:defRPr>
            </a:lvl8pPr>
            <a:lvl9pPr lvl="8" rtl="0">
              <a:lnSpc>
                <a:spcPct val="100000"/>
              </a:lnSpc>
              <a:spcBef>
                <a:spcPts val="0"/>
              </a:spcBef>
              <a:spcAft>
                <a:spcPts val="0"/>
              </a:spcAft>
              <a:buClr>
                <a:srgbClr val="1C304A"/>
              </a:buClr>
              <a:buSzPts val="1400"/>
              <a:buNone/>
              <a:defRPr>
                <a:solidFill>
                  <a:srgbClr val="1C304A"/>
                </a:solidFill>
              </a:defRPr>
            </a:lvl9pPr>
          </a:lstStyle>
          <a:p>
            <a:endParaRPr/>
          </a:p>
        </p:txBody>
      </p:sp>
      <p:sp>
        <p:nvSpPr>
          <p:cNvPr id="53" name="Google Shape;53;p13"/>
          <p:cNvSpPr txBox="1">
            <a:spLocks noGrp="1"/>
          </p:cNvSpPr>
          <p:nvPr>
            <p:ph type="subTitle" idx="2"/>
          </p:nvPr>
        </p:nvSpPr>
        <p:spPr>
          <a:xfrm>
            <a:off x="1190575" y="4444055"/>
            <a:ext cx="2736000" cy="261900"/>
          </a:xfrm>
          <a:prstGeom prst="rect">
            <a:avLst/>
          </a:prstGeom>
        </p:spPr>
        <p:txBody>
          <a:bodyPr spcFirstLastPara="1" wrap="square" lIns="91425" tIns="91425" rIns="91425" bIns="91425" anchor="t" anchorCtr="0">
            <a:normAutofit/>
          </a:bodyPr>
          <a:lstStyle>
            <a:lvl1pPr lvl="0" rtl="0">
              <a:spcBef>
                <a:spcPts val="0"/>
              </a:spcBef>
              <a:spcAft>
                <a:spcPts val="0"/>
              </a:spcAft>
              <a:buNone/>
              <a:defRPr sz="800">
                <a:solidFill>
                  <a:srgbClr val="1C304A"/>
                </a:solidFill>
              </a:defRPr>
            </a:lvl1pPr>
            <a:lvl2pPr lvl="1" rtl="0">
              <a:spcBef>
                <a:spcPts val="1200"/>
              </a:spcBef>
              <a:spcAft>
                <a:spcPts val="0"/>
              </a:spcAft>
              <a:buNone/>
              <a:defRPr/>
            </a:lvl2pPr>
            <a:lvl3pPr lvl="2" rtl="0">
              <a:spcBef>
                <a:spcPts val="1200"/>
              </a:spcBef>
              <a:spcAft>
                <a:spcPts val="0"/>
              </a:spcAft>
              <a:buNone/>
              <a:defRPr/>
            </a:lvl3pPr>
            <a:lvl4pPr lvl="3" rtl="0">
              <a:spcBef>
                <a:spcPts val="1200"/>
              </a:spcBef>
              <a:spcAft>
                <a:spcPts val="0"/>
              </a:spcAft>
              <a:buNone/>
              <a:defRPr/>
            </a:lvl4pPr>
            <a:lvl5pPr lvl="4" rtl="0">
              <a:spcBef>
                <a:spcPts val="1200"/>
              </a:spcBef>
              <a:spcAft>
                <a:spcPts val="0"/>
              </a:spcAft>
              <a:buNone/>
              <a:defRPr/>
            </a:lvl5pPr>
            <a:lvl6pPr lvl="5" rtl="0">
              <a:spcBef>
                <a:spcPts val="1200"/>
              </a:spcBef>
              <a:spcAft>
                <a:spcPts val="0"/>
              </a:spcAft>
              <a:buNone/>
              <a:defRPr/>
            </a:lvl6pPr>
            <a:lvl7pPr lvl="6" rtl="0">
              <a:spcBef>
                <a:spcPts val="1200"/>
              </a:spcBef>
              <a:spcAft>
                <a:spcPts val="0"/>
              </a:spcAft>
              <a:buNone/>
              <a:defRPr/>
            </a:lvl7pPr>
            <a:lvl8pPr lvl="7" rtl="0">
              <a:spcBef>
                <a:spcPts val="1200"/>
              </a:spcBef>
              <a:spcAft>
                <a:spcPts val="0"/>
              </a:spcAft>
              <a:buNone/>
              <a:defRPr/>
            </a:lvl8pPr>
            <a:lvl9pPr lvl="8" rtl="0">
              <a:spcBef>
                <a:spcPts val="1200"/>
              </a:spcBef>
              <a:spcAft>
                <a:spcPts val="1200"/>
              </a:spcAft>
              <a:buNone/>
              <a:defRPr/>
            </a:lvl9pPr>
          </a:lstStyle>
          <a:p>
            <a:endParaRPr/>
          </a:p>
        </p:txBody>
      </p:sp>
      <p:pic>
        <p:nvPicPr>
          <p:cNvPr id="54" name="Google Shape;54;p13"/>
          <p:cNvPicPr preferRelativeResize="0"/>
          <p:nvPr/>
        </p:nvPicPr>
        <p:blipFill rotWithShape="1">
          <a:blip r:embed="rId2">
            <a:alphaModFix/>
          </a:blip>
          <a:srcRect/>
          <a:stretch/>
        </p:blipFill>
        <p:spPr>
          <a:xfrm>
            <a:off x="267200" y="206525"/>
            <a:ext cx="591900" cy="5922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White - LG quote">
  <p:cSld name="TITLE_AND_BODY_2_1_1_1">
    <p:bg>
      <p:bgPr>
        <a:solidFill>
          <a:srgbClr val="FFFFFF"/>
        </a:solidFill>
        <a:effectLst/>
      </p:bgPr>
    </p:bg>
    <p:spTree>
      <p:nvGrpSpPr>
        <p:cNvPr id="1" name="Shape 55"/>
        <p:cNvGrpSpPr/>
        <p:nvPr/>
      </p:nvGrpSpPr>
      <p:grpSpPr>
        <a:xfrm>
          <a:off x="0" y="0"/>
          <a:ext cx="0" cy="0"/>
          <a:chOff x="0" y="0"/>
          <a:chExt cx="0" cy="0"/>
        </a:xfrm>
      </p:grpSpPr>
      <p:sp>
        <p:nvSpPr>
          <p:cNvPr id="56" name="Google Shape;56;p14"/>
          <p:cNvSpPr txBox="1">
            <a:spLocks noGrp="1"/>
          </p:cNvSpPr>
          <p:nvPr>
            <p:ph type="ctrTitle"/>
          </p:nvPr>
        </p:nvSpPr>
        <p:spPr>
          <a:xfrm>
            <a:off x="712850" y="536207"/>
            <a:ext cx="7386600" cy="3732900"/>
          </a:xfrm>
          <a:prstGeom prst="rect">
            <a:avLst/>
          </a:prstGeom>
        </p:spPr>
        <p:txBody>
          <a:bodyPr spcFirstLastPara="1" wrap="square" lIns="91425" tIns="91425" rIns="91425" bIns="91425" anchor="ctr" anchorCtr="0">
            <a:normAutofit/>
          </a:bodyPr>
          <a:lstStyle>
            <a:lvl1pPr lvl="0" rtl="0">
              <a:lnSpc>
                <a:spcPct val="100000"/>
              </a:lnSpc>
              <a:spcBef>
                <a:spcPts val="0"/>
              </a:spcBef>
              <a:spcAft>
                <a:spcPts val="0"/>
              </a:spcAft>
              <a:buClr>
                <a:srgbClr val="1C304A"/>
              </a:buClr>
              <a:buSzPts val="3200"/>
              <a:buNone/>
              <a:defRPr sz="3200" b="1">
                <a:solidFill>
                  <a:srgbClr val="1C304A"/>
                </a:solidFill>
              </a:defRPr>
            </a:lvl1pPr>
            <a:lvl2pPr lvl="1" algn="ctr" rtl="0">
              <a:spcBef>
                <a:spcPts val="0"/>
              </a:spcBef>
              <a:spcAft>
                <a:spcPts val="0"/>
              </a:spcAft>
              <a:buClr>
                <a:srgbClr val="1C304A"/>
              </a:buClr>
              <a:buSzPts val="6000"/>
              <a:buNone/>
              <a:defRPr sz="6000">
                <a:solidFill>
                  <a:srgbClr val="1C304A"/>
                </a:solidFill>
              </a:defRPr>
            </a:lvl2pPr>
            <a:lvl3pPr lvl="2" algn="ctr" rtl="0">
              <a:spcBef>
                <a:spcPts val="0"/>
              </a:spcBef>
              <a:spcAft>
                <a:spcPts val="0"/>
              </a:spcAft>
              <a:buClr>
                <a:srgbClr val="1C304A"/>
              </a:buClr>
              <a:buSzPts val="6000"/>
              <a:buNone/>
              <a:defRPr sz="6000">
                <a:solidFill>
                  <a:srgbClr val="1C304A"/>
                </a:solidFill>
              </a:defRPr>
            </a:lvl3pPr>
            <a:lvl4pPr lvl="3" algn="ctr" rtl="0">
              <a:spcBef>
                <a:spcPts val="0"/>
              </a:spcBef>
              <a:spcAft>
                <a:spcPts val="0"/>
              </a:spcAft>
              <a:buClr>
                <a:srgbClr val="1C304A"/>
              </a:buClr>
              <a:buSzPts val="6000"/>
              <a:buNone/>
              <a:defRPr sz="6000">
                <a:solidFill>
                  <a:srgbClr val="1C304A"/>
                </a:solidFill>
              </a:defRPr>
            </a:lvl4pPr>
            <a:lvl5pPr lvl="4" algn="ctr" rtl="0">
              <a:spcBef>
                <a:spcPts val="0"/>
              </a:spcBef>
              <a:spcAft>
                <a:spcPts val="0"/>
              </a:spcAft>
              <a:buClr>
                <a:srgbClr val="1C304A"/>
              </a:buClr>
              <a:buSzPts val="6000"/>
              <a:buNone/>
              <a:defRPr sz="6000">
                <a:solidFill>
                  <a:srgbClr val="1C304A"/>
                </a:solidFill>
              </a:defRPr>
            </a:lvl5pPr>
            <a:lvl6pPr lvl="5" algn="ctr" rtl="0">
              <a:spcBef>
                <a:spcPts val="0"/>
              </a:spcBef>
              <a:spcAft>
                <a:spcPts val="0"/>
              </a:spcAft>
              <a:buClr>
                <a:srgbClr val="1C304A"/>
              </a:buClr>
              <a:buSzPts val="6000"/>
              <a:buNone/>
              <a:defRPr sz="6000">
                <a:solidFill>
                  <a:srgbClr val="1C304A"/>
                </a:solidFill>
              </a:defRPr>
            </a:lvl6pPr>
            <a:lvl7pPr lvl="6" algn="ctr" rtl="0">
              <a:spcBef>
                <a:spcPts val="0"/>
              </a:spcBef>
              <a:spcAft>
                <a:spcPts val="0"/>
              </a:spcAft>
              <a:buClr>
                <a:srgbClr val="1C304A"/>
              </a:buClr>
              <a:buSzPts val="6000"/>
              <a:buNone/>
              <a:defRPr sz="6000">
                <a:solidFill>
                  <a:srgbClr val="1C304A"/>
                </a:solidFill>
              </a:defRPr>
            </a:lvl7pPr>
            <a:lvl8pPr lvl="7" algn="ctr" rtl="0">
              <a:spcBef>
                <a:spcPts val="0"/>
              </a:spcBef>
              <a:spcAft>
                <a:spcPts val="0"/>
              </a:spcAft>
              <a:buClr>
                <a:srgbClr val="1C304A"/>
              </a:buClr>
              <a:buSzPts val="6000"/>
              <a:buNone/>
              <a:defRPr sz="6000">
                <a:solidFill>
                  <a:srgbClr val="1C304A"/>
                </a:solidFill>
              </a:defRPr>
            </a:lvl8pPr>
            <a:lvl9pPr lvl="8" algn="ctr" rtl="0">
              <a:spcBef>
                <a:spcPts val="0"/>
              </a:spcBef>
              <a:spcAft>
                <a:spcPts val="0"/>
              </a:spcAft>
              <a:buClr>
                <a:srgbClr val="1C304A"/>
              </a:buClr>
              <a:buSzPts val="6000"/>
              <a:buNone/>
              <a:defRPr sz="6000">
                <a:solidFill>
                  <a:srgbClr val="1C304A"/>
                </a:solidFill>
              </a:defRPr>
            </a:lvl9pPr>
          </a:lstStyle>
          <a:p>
            <a:endParaRPr/>
          </a:p>
        </p:txBody>
      </p:sp>
      <p:sp>
        <p:nvSpPr>
          <p:cNvPr id="57" name="Google Shape;57;p14"/>
          <p:cNvSpPr txBox="1">
            <a:spLocks noGrp="1"/>
          </p:cNvSpPr>
          <p:nvPr>
            <p:ph type="sldNum" idx="12"/>
          </p:nvPr>
        </p:nvSpPr>
        <p:spPr>
          <a:xfrm>
            <a:off x="8472450" y="4765389"/>
            <a:ext cx="548700" cy="261900"/>
          </a:xfrm>
          <a:prstGeom prst="rect">
            <a:avLst/>
          </a:prstGeom>
        </p:spPr>
        <p:txBody>
          <a:bodyPr spcFirstLastPara="1" wrap="square" lIns="91425" tIns="91425" rIns="91425" bIns="91425" anchor="ctr" anchorCtr="0">
            <a:normAutofit lnSpcReduction="20000"/>
          </a:bodyPr>
          <a:lstStyle>
            <a:lvl1pPr lvl="0" rtl="0">
              <a:buNone/>
              <a:defRPr sz="600">
                <a:solidFill>
                  <a:srgbClr val="000000"/>
                </a:solidFill>
              </a:defRPr>
            </a:lvl1pPr>
            <a:lvl2pPr lvl="1" rtl="0">
              <a:buNone/>
              <a:defRPr sz="600">
                <a:solidFill>
                  <a:srgbClr val="000000"/>
                </a:solidFill>
              </a:defRPr>
            </a:lvl2pPr>
            <a:lvl3pPr lvl="2" rtl="0">
              <a:buNone/>
              <a:defRPr sz="600">
                <a:solidFill>
                  <a:srgbClr val="000000"/>
                </a:solidFill>
              </a:defRPr>
            </a:lvl3pPr>
            <a:lvl4pPr lvl="3" rtl="0">
              <a:buNone/>
              <a:defRPr sz="600">
                <a:solidFill>
                  <a:srgbClr val="000000"/>
                </a:solidFill>
              </a:defRPr>
            </a:lvl4pPr>
            <a:lvl5pPr lvl="4" rtl="0">
              <a:buNone/>
              <a:defRPr sz="600">
                <a:solidFill>
                  <a:srgbClr val="000000"/>
                </a:solidFill>
              </a:defRPr>
            </a:lvl5pPr>
            <a:lvl6pPr lvl="5" rtl="0">
              <a:buNone/>
              <a:defRPr sz="600">
                <a:solidFill>
                  <a:srgbClr val="000000"/>
                </a:solidFill>
              </a:defRPr>
            </a:lvl6pPr>
            <a:lvl7pPr lvl="6" rtl="0">
              <a:buNone/>
              <a:defRPr sz="600">
                <a:solidFill>
                  <a:srgbClr val="000000"/>
                </a:solidFill>
              </a:defRPr>
            </a:lvl7pPr>
            <a:lvl8pPr lvl="7" rtl="0">
              <a:buNone/>
              <a:defRPr sz="600">
                <a:solidFill>
                  <a:srgbClr val="000000"/>
                </a:solidFill>
              </a:defRPr>
            </a:lvl8pPr>
            <a:lvl9pPr lvl="8" rtl="0">
              <a:buNone/>
              <a:defRPr sz="600">
                <a:solidFill>
                  <a:srgbClr val="000000"/>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ark - 1 column">
  <p:cSld name="TITLE_AND_BODY_2_1_1_1_1">
    <p:bg>
      <p:bgPr>
        <a:solidFill>
          <a:srgbClr val="1C304A"/>
        </a:solidFill>
        <a:effectLst/>
      </p:bgPr>
    </p:bg>
    <p:spTree>
      <p:nvGrpSpPr>
        <p:cNvPr id="1" name="Shape 58"/>
        <p:cNvGrpSpPr/>
        <p:nvPr/>
      </p:nvGrpSpPr>
      <p:grpSpPr>
        <a:xfrm>
          <a:off x="0" y="0"/>
          <a:ext cx="0" cy="0"/>
          <a:chOff x="0" y="0"/>
          <a:chExt cx="0" cy="0"/>
        </a:xfrm>
      </p:grpSpPr>
      <p:sp>
        <p:nvSpPr>
          <p:cNvPr id="59" name="Google Shape;59;p15"/>
          <p:cNvSpPr txBox="1">
            <a:spLocks noGrp="1"/>
          </p:cNvSpPr>
          <p:nvPr>
            <p:ph type="ctrTitle"/>
          </p:nvPr>
        </p:nvSpPr>
        <p:spPr>
          <a:xfrm>
            <a:off x="712850" y="289402"/>
            <a:ext cx="7386600" cy="844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00CFFF"/>
              </a:buClr>
              <a:buSzPts val="2600"/>
              <a:buNone/>
              <a:defRPr sz="2600" b="1">
                <a:solidFill>
                  <a:srgbClr val="00CFFF"/>
                </a:solidFill>
              </a:defRPr>
            </a:lvl1pPr>
            <a:lvl2pPr lvl="1" algn="ctr" rtl="0">
              <a:spcBef>
                <a:spcPts val="0"/>
              </a:spcBef>
              <a:spcAft>
                <a:spcPts val="0"/>
              </a:spcAft>
              <a:buClr>
                <a:srgbClr val="1C304A"/>
              </a:buClr>
              <a:buSzPts val="2800"/>
              <a:buNone/>
              <a:defRPr>
                <a:solidFill>
                  <a:srgbClr val="1C304A"/>
                </a:solidFill>
              </a:defRPr>
            </a:lvl2pPr>
            <a:lvl3pPr lvl="2" algn="ctr" rtl="0">
              <a:spcBef>
                <a:spcPts val="0"/>
              </a:spcBef>
              <a:spcAft>
                <a:spcPts val="0"/>
              </a:spcAft>
              <a:buClr>
                <a:srgbClr val="1C304A"/>
              </a:buClr>
              <a:buSzPts val="2800"/>
              <a:buNone/>
              <a:defRPr>
                <a:solidFill>
                  <a:srgbClr val="1C304A"/>
                </a:solidFill>
              </a:defRPr>
            </a:lvl3pPr>
            <a:lvl4pPr lvl="3" algn="ctr" rtl="0">
              <a:spcBef>
                <a:spcPts val="0"/>
              </a:spcBef>
              <a:spcAft>
                <a:spcPts val="0"/>
              </a:spcAft>
              <a:buClr>
                <a:srgbClr val="1C304A"/>
              </a:buClr>
              <a:buSzPts val="2800"/>
              <a:buNone/>
              <a:defRPr>
                <a:solidFill>
                  <a:srgbClr val="1C304A"/>
                </a:solidFill>
              </a:defRPr>
            </a:lvl4pPr>
            <a:lvl5pPr lvl="4" algn="ctr" rtl="0">
              <a:spcBef>
                <a:spcPts val="0"/>
              </a:spcBef>
              <a:spcAft>
                <a:spcPts val="0"/>
              </a:spcAft>
              <a:buClr>
                <a:srgbClr val="1C304A"/>
              </a:buClr>
              <a:buSzPts val="2800"/>
              <a:buNone/>
              <a:defRPr>
                <a:solidFill>
                  <a:srgbClr val="1C304A"/>
                </a:solidFill>
              </a:defRPr>
            </a:lvl5pPr>
            <a:lvl6pPr lvl="5" algn="ctr" rtl="0">
              <a:spcBef>
                <a:spcPts val="0"/>
              </a:spcBef>
              <a:spcAft>
                <a:spcPts val="0"/>
              </a:spcAft>
              <a:buClr>
                <a:srgbClr val="1C304A"/>
              </a:buClr>
              <a:buSzPts val="2800"/>
              <a:buNone/>
              <a:defRPr>
                <a:solidFill>
                  <a:srgbClr val="1C304A"/>
                </a:solidFill>
              </a:defRPr>
            </a:lvl6pPr>
            <a:lvl7pPr lvl="6" algn="ctr" rtl="0">
              <a:spcBef>
                <a:spcPts val="0"/>
              </a:spcBef>
              <a:spcAft>
                <a:spcPts val="0"/>
              </a:spcAft>
              <a:buClr>
                <a:srgbClr val="1C304A"/>
              </a:buClr>
              <a:buSzPts val="2800"/>
              <a:buNone/>
              <a:defRPr>
                <a:solidFill>
                  <a:srgbClr val="1C304A"/>
                </a:solidFill>
              </a:defRPr>
            </a:lvl7pPr>
            <a:lvl8pPr lvl="7" algn="ctr" rtl="0">
              <a:spcBef>
                <a:spcPts val="0"/>
              </a:spcBef>
              <a:spcAft>
                <a:spcPts val="0"/>
              </a:spcAft>
              <a:buClr>
                <a:srgbClr val="1C304A"/>
              </a:buClr>
              <a:buSzPts val="2800"/>
              <a:buNone/>
              <a:defRPr>
                <a:solidFill>
                  <a:srgbClr val="1C304A"/>
                </a:solidFill>
              </a:defRPr>
            </a:lvl8pPr>
            <a:lvl9pPr lvl="8" algn="ctr" rtl="0">
              <a:spcBef>
                <a:spcPts val="0"/>
              </a:spcBef>
              <a:spcAft>
                <a:spcPts val="0"/>
              </a:spcAft>
              <a:buClr>
                <a:srgbClr val="1C304A"/>
              </a:buClr>
              <a:buSzPts val="2800"/>
              <a:buNone/>
              <a:defRPr>
                <a:solidFill>
                  <a:srgbClr val="1C304A"/>
                </a:solidFill>
              </a:defRPr>
            </a:lvl9pPr>
          </a:lstStyle>
          <a:p>
            <a:endParaRPr/>
          </a:p>
        </p:txBody>
      </p:sp>
      <p:sp>
        <p:nvSpPr>
          <p:cNvPr id="60" name="Google Shape;60;p15"/>
          <p:cNvSpPr txBox="1">
            <a:spLocks noGrp="1"/>
          </p:cNvSpPr>
          <p:nvPr>
            <p:ph type="body" idx="1"/>
          </p:nvPr>
        </p:nvSpPr>
        <p:spPr>
          <a:xfrm>
            <a:off x="623400" y="1654658"/>
            <a:ext cx="78915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rgbClr val="FFFFFF"/>
              </a:buClr>
              <a:buSzPts val="1800"/>
              <a:buChar char="●"/>
              <a:defRPr>
                <a:solidFill>
                  <a:srgbClr val="FFFFFF"/>
                </a:solidFill>
              </a:defRPr>
            </a:lvl1pPr>
            <a:lvl2pPr marL="914400" lvl="1" indent="-317500" rtl="0">
              <a:spcBef>
                <a:spcPts val="0"/>
              </a:spcBef>
              <a:spcAft>
                <a:spcPts val="0"/>
              </a:spcAft>
              <a:buClr>
                <a:srgbClr val="FFFFFF"/>
              </a:buClr>
              <a:buSzPts val="1400"/>
              <a:buChar char="○"/>
              <a:defRPr>
                <a:solidFill>
                  <a:srgbClr val="FFFFFF"/>
                </a:solidFill>
              </a:defRPr>
            </a:lvl2pPr>
            <a:lvl3pPr marL="1371600" lvl="2" indent="-317500" rtl="0">
              <a:spcBef>
                <a:spcPts val="0"/>
              </a:spcBef>
              <a:spcAft>
                <a:spcPts val="0"/>
              </a:spcAft>
              <a:buClr>
                <a:srgbClr val="FFFFFF"/>
              </a:buClr>
              <a:buSzPts val="1400"/>
              <a:buChar char="■"/>
              <a:defRPr>
                <a:solidFill>
                  <a:srgbClr val="FFFFFF"/>
                </a:solidFill>
              </a:defRPr>
            </a:lvl3pPr>
            <a:lvl4pPr marL="1828800" lvl="3" indent="-317500" rtl="0">
              <a:spcBef>
                <a:spcPts val="0"/>
              </a:spcBef>
              <a:spcAft>
                <a:spcPts val="0"/>
              </a:spcAft>
              <a:buClr>
                <a:srgbClr val="FFFFFF"/>
              </a:buClr>
              <a:buSzPts val="1400"/>
              <a:buChar char="●"/>
              <a:defRPr>
                <a:solidFill>
                  <a:srgbClr val="FFFFFF"/>
                </a:solidFill>
              </a:defRPr>
            </a:lvl4pPr>
            <a:lvl5pPr marL="2286000" lvl="4" indent="-317500" rtl="0">
              <a:spcBef>
                <a:spcPts val="0"/>
              </a:spcBef>
              <a:spcAft>
                <a:spcPts val="0"/>
              </a:spcAft>
              <a:buClr>
                <a:srgbClr val="FFFFFF"/>
              </a:buClr>
              <a:buSzPts val="1400"/>
              <a:buChar char="○"/>
              <a:defRPr>
                <a:solidFill>
                  <a:srgbClr val="FFFFFF"/>
                </a:solidFill>
              </a:defRPr>
            </a:lvl5pPr>
            <a:lvl6pPr marL="2743200" lvl="5" indent="-317500" rtl="0">
              <a:spcBef>
                <a:spcPts val="0"/>
              </a:spcBef>
              <a:spcAft>
                <a:spcPts val="0"/>
              </a:spcAft>
              <a:buClr>
                <a:srgbClr val="FFFFFF"/>
              </a:buClr>
              <a:buSzPts val="1400"/>
              <a:buChar char="■"/>
              <a:defRPr>
                <a:solidFill>
                  <a:srgbClr val="FFFFFF"/>
                </a:solidFill>
              </a:defRPr>
            </a:lvl6pPr>
            <a:lvl7pPr marL="3200400" lvl="6" indent="-317500" rtl="0">
              <a:spcBef>
                <a:spcPts val="0"/>
              </a:spcBef>
              <a:spcAft>
                <a:spcPts val="0"/>
              </a:spcAft>
              <a:buClr>
                <a:srgbClr val="FFFFFF"/>
              </a:buClr>
              <a:buSzPts val="1400"/>
              <a:buChar char="●"/>
              <a:defRPr>
                <a:solidFill>
                  <a:srgbClr val="FFFFFF"/>
                </a:solidFill>
              </a:defRPr>
            </a:lvl7pPr>
            <a:lvl8pPr marL="3657600" lvl="7" indent="-317500" rtl="0">
              <a:spcBef>
                <a:spcPts val="0"/>
              </a:spcBef>
              <a:spcAft>
                <a:spcPts val="0"/>
              </a:spcAft>
              <a:buClr>
                <a:srgbClr val="FFFFFF"/>
              </a:buClr>
              <a:buSzPts val="1400"/>
              <a:buChar char="○"/>
              <a:defRPr>
                <a:solidFill>
                  <a:srgbClr val="FFFFFF"/>
                </a:solidFill>
              </a:defRPr>
            </a:lvl8pPr>
            <a:lvl9pPr marL="4114800" lvl="8" indent="-317500" rtl="0">
              <a:spcBef>
                <a:spcPts val="0"/>
              </a:spcBef>
              <a:spcAft>
                <a:spcPts val="0"/>
              </a:spcAft>
              <a:buClr>
                <a:srgbClr val="FFFFFF"/>
              </a:buClr>
              <a:buSzPts val="1400"/>
              <a:buChar char="■"/>
              <a:defRPr>
                <a:solidFill>
                  <a:srgbClr val="FFFFFF"/>
                </a:solidFill>
              </a:defRPr>
            </a:lvl9pPr>
          </a:lstStyle>
          <a:p>
            <a:endParaRPr/>
          </a:p>
        </p:txBody>
      </p:sp>
      <p:sp>
        <p:nvSpPr>
          <p:cNvPr id="61" name="Google Shape;61;p15"/>
          <p:cNvSpPr txBox="1">
            <a:spLocks noGrp="1"/>
          </p:cNvSpPr>
          <p:nvPr>
            <p:ph type="sldNum" idx="12"/>
          </p:nvPr>
        </p:nvSpPr>
        <p:spPr>
          <a:xfrm>
            <a:off x="8472450" y="4765389"/>
            <a:ext cx="548700" cy="261900"/>
          </a:xfrm>
          <a:prstGeom prst="rect">
            <a:avLst/>
          </a:prstGeom>
        </p:spPr>
        <p:txBody>
          <a:bodyPr spcFirstLastPara="1" wrap="square" lIns="91425" tIns="91425" rIns="91425" bIns="91425" anchor="ctr" anchorCtr="0">
            <a:normAutofit lnSpcReduction="20000"/>
          </a:bodyPr>
          <a:lstStyle>
            <a:lvl1pPr lvl="0" rtl="0">
              <a:buNone/>
              <a:defRPr sz="600">
                <a:solidFill>
                  <a:srgbClr val="00CFFF"/>
                </a:solidFill>
              </a:defRPr>
            </a:lvl1pPr>
            <a:lvl2pPr lvl="1" rtl="0">
              <a:buNone/>
              <a:defRPr sz="600">
                <a:solidFill>
                  <a:srgbClr val="00CFFF"/>
                </a:solidFill>
              </a:defRPr>
            </a:lvl2pPr>
            <a:lvl3pPr lvl="2" rtl="0">
              <a:buNone/>
              <a:defRPr sz="600">
                <a:solidFill>
                  <a:srgbClr val="00CFFF"/>
                </a:solidFill>
              </a:defRPr>
            </a:lvl3pPr>
            <a:lvl4pPr lvl="3" rtl="0">
              <a:buNone/>
              <a:defRPr sz="600">
                <a:solidFill>
                  <a:srgbClr val="00CFFF"/>
                </a:solidFill>
              </a:defRPr>
            </a:lvl4pPr>
            <a:lvl5pPr lvl="4" rtl="0">
              <a:buNone/>
              <a:defRPr sz="600">
                <a:solidFill>
                  <a:srgbClr val="00CFFF"/>
                </a:solidFill>
              </a:defRPr>
            </a:lvl5pPr>
            <a:lvl6pPr lvl="5" rtl="0">
              <a:buNone/>
              <a:defRPr sz="600">
                <a:solidFill>
                  <a:srgbClr val="00CFFF"/>
                </a:solidFill>
              </a:defRPr>
            </a:lvl6pPr>
            <a:lvl7pPr lvl="6" rtl="0">
              <a:buNone/>
              <a:defRPr sz="600">
                <a:solidFill>
                  <a:srgbClr val="00CFFF"/>
                </a:solidFill>
              </a:defRPr>
            </a:lvl7pPr>
            <a:lvl8pPr lvl="7" rtl="0">
              <a:buNone/>
              <a:defRPr sz="600">
                <a:solidFill>
                  <a:srgbClr val="00CFFF"/>
                </a:solidFill>
              </a:defRPr>
            </a:lvl8pPr>
            <a:lvl9pPr lvl="8" rtl="0">
              <a:buNone/>
              <a:defRPr sz="600">
                <a:solidFill>
                  <a:srgbClr val="00C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1">
  <p:cSld name="TITLE_AND_BODY_5">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64" name="Google Shape;64;p1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65" name="Google Shape;65;p16"/>
          <p:cNvSpPr txBox="1">
            <a:spLocks noGrp="1"/>
          </p:cNvSpPr>
          <p:nvPr>
            <p:ph type="sldNum" idx="12"/>
          </p:nvPr>
        </p:nvSpPr>
        <p:spPr>
          <a:xfrm>
            <a:off x="8595308" y="48303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6" name="Google Shape;66;p16"/>
          <p:cNvSpPr/>
          <p:nvPr/>
        </p:nvSpPr>
        <p:spPr>
          <a:xfrm>
            <a:off x="311700" y="1017725"/>
            <a:ext cx="1132800" cy="105000"/>
          </a:xfrm>
          <a:prstGeom prst="rect">
            <a:avLst/>
          </a:prstGeom>
          <a:solidFill>
            <a:srgbClr val="AD233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16"/>
          <p:cNvSpPr/>
          <p:nvPr/>
        </p:nvSpPr>
        <p:spPr>
          <a:xfrm>
            <a:off x="1444544" y="1017725"/>
            <a:ext cx="3635100" cy="105000"/>
          </a:xfrm>
          <a:prstGeom prst="rect">
            <a:avLst/>
          </a:prstGeom>
          <a:solidFill>
            <a:srgbClr val="00266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 Column - Dark">
  <p:cSld name="TITLE_AND_BODY_2_1_1_1_1_1">
    <p:bg>
      <p:bgPr>
        <a:solidFill>
          <a:srgbClr val="1C304A"/>
        </a:solidFill>
        <a:effectLst/>
      </p:bgPr>
    </p:bg>
    <p:spTree>
      <p:nvGrpSpPr>
        <p:cNvPr id="1" name="Shape 68"/>
        <p:cNvGrpSpPr/>
        <p:nvPr/>
      </p:nvGrpSpPr>
      <p:grpSpPr>
        <a:xfrm>
          <a:off x="0" y="0"/>
          <a:ext cx="0" cy="0"/>
          <a:chOff x="0" y="0"/>
          <a:chExt cx="0" cy="0"/>
        </a:xfrm>
      </p:grpSpPr>
      <p:sp>
        <p:nvSpPr>
          <p:cNvPr id="69" name="Google Shape;69;p17"/>
          <p:cNvSpPr txBox="1">
            <a:spLocks noGrp="1"/>
          </p:cNvSpPr>
          <p:nvPr>
            <p:ph type="ctrTitle"/>
          </p:nvPr>
        </p:nvSpPr>
        <p:spPr>
          <a:xfrm>
            <a:off x="841248" y="384048"/>
            <a:ext cx="7386600" cy="8442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rgbClr val="00CFFF"/>
              </a:buClr>
              <a:buSzPts val="2600"/>
              <a:buNone/>
              <a:defRPr sz="2600" b="1">
                <a:solidFill>
                  <a:srgbClr val="00CFFF"/>
                </a:solidFill>
              </a:defRPr>
            </a:lvl1pPr>
            <a:lvl2pPr lvl="1" algn="ctr" rtl="0">
              <a:lnSpc>
                <a:spcPct val="100000"/>
              </a:lnSpc>
              <a:spcBef>
                <a:spcPts val="0"/>
              </a:spcBef>
              <a:spcAft>
                <a:spcPts val="0"/>
              </a:spcAft>
              <a:buClr>
                <a:srgbClr val="1C304A"/>
              </a:buClr>
              <a:buSzPts val="2800"/>
              <a:buNone/>
              <a:defRPr>
                <a:solidFill>
                  <a:srgbClr val="1C304A"/>
                </a:solidFill>
              </a:defRPr>
            </a:lvl2pPr>
            <a:lvl3pPr lvl="2" algn="ctr" rtl="0">
              <a:lnSpc>
                <a:spcPct val="100000"/>
              </a:lnSpc>
              <a:spcBef>
                <a:spcPts val="0"/>
              </a:spcBef>
              <a:spcAft>
                <a:spcPts val="0"/>
              </a:spcAft>
              <a:buClr>
                <a:srgbClr val="1C304A"/>
              </a:buClr>
              <a:buSzPts val="2800"/>
              <a:buNone/>
              <a:defRPr>
                <a:solidFill>
                  <a:srgbClr val="1C304A"/>
                </a:solidFill>
              </a:defRPr>
            </a:lvl3pPr>
            <a:lvl4pPr lvl="3" algn="ctr" rtl="0">
              <a:lnSpc>
                <a:spcPct val="100000"/>
              </a:lnSpc>
              <a:spcBef>
                <a:spcPts val="0"/>
              </a:spcBef>
              <a:spcAft>
                <a:spcPts val="0"/>
              </a:spcAft>
              <a:buClr>
                <a:srgbClr val="1C304A"/>
              </a:buClr>
              <a:buSzPts val="2800"/>
              <a:buNone/>
              <a:defRPr>
                <a:solidFill>
                  <a:srgbClr val="1C304A"/>
                </a:solidFill>
              </a:defRPr>
            </a:lvl4pPr>
            <a:lvl5pPr lvl="4" algn="ctr" rtl="0">
              <a:lnSpc>
                <a:spcPct val="100000"/>
              </a:lnSpc>
              <a:spcBef>
                <a:spcPts val="0"/>
              </a:spcBef>
              <a:spcAft>
                <a:spcPts val="0"/>
              </a:spcAft>
              <a:buClr>
                <a:srgbClr val="1C304A"/>
              </a:buClr>
              <a:buSzPts val="2800"/>
              <a:buNone/>
              <a:defRPr>
                <a:solidFill>
                  <a:srgbClr val="1C304A"/>
                </a:solidFill>
              </a:defRPr>
            </a:lvl5pPr>
            <a:lvl6pPr lvl="5" algn="ctr" rtl="0">
              <a:lnSpc>
                <a:spcPct val="100000"/>
              </a:lnSpc>
              <a:spcBef>
                <a:spcPts val="0"/>
              </a:spcBef>
              <a:spcAft>
                <a:spcPts val="0"/>
              </a:spcAft>
              <a:buClr>
                <a:srgbClr val="1C304A"/>
              </a:buClr>
              <a:buSzPts val="2800"/>
              <a:buNone/>
              <a:defRPr>
                <a:solidFill>
                  <a:srgbClr val="1C304A"/>
                </a:solidFill>
              </a:defRPr>
            </a:lvl6pPr>
            <a:lvl7pPr lvl="6" algn="ctr" rtl="0">
              <a:lnSpc>
                <a:spcPct val="100000"/>
              </a:lnSpc>
              <a:spcBef>
                <a:spcPts val="0"/>
              </a:spcBef>
              <a:spcAft>
                <a:spcPts val="0"/>
              </a:spcAft>
              <a:buClr>
                <a:srgbClr val="1C304A"/>
              </a:buClr>
              <a:buSzPts val="2800"/>
              <a:buNone/>
              <a:defRPr>
                <a:solidFill>
                  <a:srgbClr val="1C304A"/>
                </a:solidFill>
              </a:defRPr>
            </a:lvl7pPr>
            <a:lvl8pPr lvl="7" algn="ctr" rtl="0">
              <a:lnSpc>
                <a:spcPct val="100000"/>
              </a:lnSpc>
              <a:spcBef>
                <a:spcPts val="0"/>
              </a:spcBef>
              <a:spcAft>
                <a:spcPts val="0"/>
              </a:spcAft>
              <a:buClr>
                <a:srgbClr val="1C304A"/>
              </a:buClr>
              <a:buSzPts val="2800"/>
              <a:buNone/>
              <a:defRPr>
                <a:solidFill>
                  <a:srgbClr val="1C304A"/>
                </a:solidFill>
              </a:defRPr>
            </a:lvl8pPr>
            <a:lvl9pPr lvl="8" algn="ctr" rtl="0">
              <a:lnSpc>
                <a:spcPct val="100000"/>
              </a:lnSpc>
              <a:spcBef>
                <a:spcPts val="0"/>
              </a:spcBef>
              <a:spcAft>
                <a:spcPts val="0"/>
              </a:spcAft>
              <a:buClr>
                <a:srgbClr val="1C304A"/>
              </a:buClr>
              <a:buSzPts val="2800"/>
              <a:buNone/>
              <a:defRPr>
                <a:solidFill>
                  <a:srgbClr val="1C304A"/>
                </a:solidFill>
              </a:defRPr>
            </a:lvl9pPr>
          </a:lstStyle>
          <a:p>
            <a:endParaRPr/>
          </a:p>
        </p:txBody>
      </p:sp>
      <p:sp>
        <p:nvSpPr>
          <p:cNvPr id="70" name="Google Shape;70;p17"/>
          <p:cNvSpPr txBox="1">
            <a:spLocks noGrp="1"/>
          </p:cNvSpPr>
          <p:nvPr>
            <p:ph type="body" idx="1"/>
          </p:nvPr>
        </p:nvSpPr>
        <p:spPr>
          <a:xfrm>
            <a:off x="841248" y="1709928"/>
            <a:ext cx="7891500" cy="3045000"/>
          </a:xfrm>
          <a:prstGeom prst="rect">
            <a:avLst/>
          </a:prstGeom>
          <a:noFill/>
          <a:ln>
            <a:noFill/>
          </a:ln>
        </p:spPr>
        <p:txBody>
          <a:bodyPr spcFirstLastPara="1" wrap="square" lIns="91425" tIns="91425" rIns="91425" bIns="91425" anchor="t" anchorCtr="0">
            <a:normAutofit/>
          </a:bodyPr>
          <a:lstStyle>
            <a:lvl1pPr marL="457200" lvl="0" indent="-342900" algn="l" rtl="0">
              <a:lnSpc>
                <a:spcPct val="115000"/>
              </a:lnSpc>
              <a:spcBef>
                <a:spcPts val="0"/>
              </a:spcBef>
              <a:spcAft>
                <a:spcPts val="0"/>
              </a:spcAft>
              <a:buClr>
                <a:srgbClr val="FFFFFF"/>
              </a:buClr>
              <a:buSzPts val="1800"/>
              <a:buChar char="●"/>
              <a:defRPr sz="1800">
                <a:solidFill>
                  <a:srgbClr val="FFFFFF"/>
                </a:solidFill>
              </a:defRPr>
            </a:lvl1pPr>
            <a:lvl2pPr marL="914400" lvl="1" indent="-342900" algn="l" rtl="0">
              <a:lnSpc>
                <a:spcPct val="115000"/>
              </a:lnSpc>
              <a:spcBef>
                <a:spcPts val="1600"/>
              </a:spcBef>
              <a:spcAft>
                <a:spcPts val="0"/>
              </a:spcAft>
              <a:buClr>
                <a:srgbClr val="FFFFFF"/>
              </a:buClr>
              <a:buSzPts val="1800"/>
              <a:buChar char="○"/>
              <a:defRPr sz="1800">
                <a:solidFill>
                  <a:srgbClr val="FFFFFF"/>
                </a:solidFill>
              </a:defRPr>
            </a:lvl2pPr>
            <a:lvl3pPr marL="1371600" lvl="2" indent="-342900" algn="l" rtl="0">
              <a:lnSpc>
                <a:spcPct val="115000"/>
              </a:lnSpc>
              <a:spcBef>
                <a:spcPts val="1600"/>
              </a:spcBef>
              <a:spcAft>
                <a:spcPts val="0"/>
              </a:spcAft>
              <a:buClr>
                <a:srgbClr val="FFFFFF"/>
              </a:buClr>
              <a:buSzPts val="1800"/>
              <a:buChar char="■"/>
              <a:defRPr sz="1800">
                <a:solidFill>
                  <a:srgbClr val="FFFFFF"/>
                </a:solidFill>
              </a:defRPr>
            </a:lvl3pPr>
            <a:lvl4pPr marL="1828800" lvl="3" indent="-342900" algn="l" rtl="0">
              <a:lnSpc>
                <a:spcPct val="115000"/>
              </a:lnSpc>
              <a:spcBef>
                <a:spcPts val="1600"/>
              </a:spcBef>
              <a:spcAft>
                <a:spcPts val="0"/>
              </a:spcAft>
              <a:buClr>
                <a:srgbClr val="FFFFFF"/>
              </a:buClr>
              <a:buSzPts val="1800"/>
              <a:buChar char="●"/>
              <a:defRPr sz="1800">
                <a:solidFill>
                  <a:srgbClr val="FFFFFF"/>
                </a:solidFill>
              </a:defRPr>
            </a:lvl4pPr>
            <a:lvl5pPr marL="2286000" lvl="4" indent="-342900" algn="l" rtl="0">
              <a:lnSpc>
                <a:spcPct val="115000"/>
              </a:lnSpc>
              <a:spcBef>
                <a:spcPts val="1600"/>
              </a:spcBef>
              <a:spcAft>
                <a:spcPts val="0"/>
              </a:spcAft>
              <a:buClr>
                <a:srgbClr val="FFFFFF"/>
              </a:buClr>
              <a:buSzPts val="1800"/>
              <a:buChar char="○"/>
              <a:defRPr sz="1800">
                <a:solidFill>
                  <a:srgbClr val="FFFFFF"/>
                </a:solidFill>
              </a:defRPr>
            </a:lvl5pPr>
            <a:lvl6pPr marL="2743200" lvl="5" indent="-342900" algn="l" rtl="0">
              <a:lnSpc>
                <a:spcPct val="115000"/>
              </a:lnSpc>
              <a:spcBef>
                <a:spcPts val="1600"/>
              </a:spcBef>
              <a:spcAft>
                <a:spcPts val="0"/>
              </a:spcAft>
              <a:buClr>
                <a:srgbClr val="FFFFFF"/>
              </a:buClr>
              <a:buSzPts val="1800"/>
              <a:buChar char="■"/>
              <a:defRPr sz="1800">
                <a:solidFill>
                  <a:srgbClr val="FFFFFF"/>
                </a:solidFill>
              </a:defRPr>
            </a:lvl6pPr>
            <a:lvl7pPr marL="3200400" lvl="6" indent="-342900" algn="l" rtl="0">
              <a:lnSpc>
                <a:spcPct val="115000"/>
              </a:lnSpc>
              <a:spcBef>
                <a:spcPts val="1600"/>
              </a:spcBef>
              <a:spcAft>
                <a:spcPts val="0"/>
              </a:spcAft>
              <a:buClr>
                <a:srgbClr val="FFFFFF"/>
              </a:buClr>
              <a:buSzPts val="1800"/>
              <a:buChar char="●"/>
              <a:defRPr sz="1800">
                <a:solidFill>
                  <a:srgbClr val="FFFFFF"/>
                </a:solidFill>
              </a:defRPr>
            </a:lvl7pPr>
            <a:lvl8pPr marL="3657600" lvl="7" indent="-342900" algn="l" rtl="0">
              <a:lnSpc>
                <a:spcPct val="115000"/>
              </a:lnSpc>
              <a:spcBef>
                <a:spcPts val="1600"/>
              </a:spcBef>
              <a:spcAft>
                <a:spcPts val="0"/>
              </a:spcAft>
              <a:buClr>
                <a:srgbClr val="FFFFFF"/>
              </a:buClr>
              <a:buSzPts val="1800"/>
              <a:buChar char="○"/>
              <a:defRPr sz="1800">
                <a:solidFill>
                  <a:srgbClr val="FFFFFF"/>
                </a:solidFill>
              </a:defRPr>
            </a:lvl8pPr>
            <a:lvl9pPr marL="4114800" lvl="8" indent="-342900" algn="l" rtl="0">
              <a:lnSpc>
                <a:spcPct val="115000"/>
              </a:lnSpc>
              <a:spcBef>
                <a:spcPts val="1600"/>
              </a:spcBef>
              <a:spcAft>
                <a:spcPts val="1600"/>
              </a:spcAft>
              <a:buClr>
                <a:srgbClr val="FFFFFF"/>
              </a:buClr>
              <a:buSzPts val="1800"/>
              <a:buChar char="■"/>
              <a:defRPr sz="1800">
                <a:solidFill>
                  <a:srgbClr val="FFFFFF"/>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 Divider dark ">
  <p:cSld name="CUSTOM_4_1">
    <p:bg>
      <p:bgPr>
        <a:solidFill>
          <a:srgbClr val="1C304A"/>
        </a:solidFill>
        <a:effectLst/>
      </p:bgPr>
    </p:bg>
    <p:spTree>
      <p:nvGrpSpPr>
        <p:cNvPr id="1" name="Shape 71"/>
        <p:cNvGrpSpPr/>
        <p:nvPr/>
      </p:nvGrpSpPr>
      <p:grpSpPr>
        <a:xfrm>
          <a:off x="0" y="0"/>
          <a:ext cx="0" cy="0"/>
          <a:chOff x="0" y="0"/>
          <a:chExt cx="0" cy="0"/>
        </a:xfrm>
      </p:grpSpPr>
      <p:sp>
        <p:nvSpPr>
          <p:cNvPr id="72" name="Google Shape;72;p18"/>
          <p:cNvSpPr txBox="1"/>
          <p:nvPr/>
        </p:nvSpPr>
        <p:spPr>
          <a:xfrm>
            <a:off x="712850" y="536207"/>
            <a:ext cx="7386600" cy="3732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6000" b="1">
                <a:solidFill>
                  <a:srgbClr val="00CFFF"/>
                </a:solidFill>
                <a:latin typeface="Helvetica Neue"/>
                <a:ea typeface="Helvetica Neue"/>
                <a:cs typeface="Helvetica Neue"/>
                <a:sym typeface="Helvetica Neue"/>
              </a:rPr>
              <a:t> </a:t>
            </a:r>
            <a:endParaRPr sz="6000" b="1">
              <a:solidFill>
                <a:srgbClr val="00CFFF"/>
              </a:solidFill>
              <a:latin typeface="Helvetica Neue"/>
              <a:ea typeface="Helvetica Neue"/>
              <a:cs typeface="Helvetica Neue"/>
              <a:sym typeface="Helvetica Neue"/>
            </a:endParaRPr>
          </a:p>
        </p:txBody>
      </p:sp>
      <p:sp>
        <p:nvSpPr>
          <p:cNvPr id="73" name="Google Shape;73;p18"/>
          <p:cNvSpPr txBox="1">
            <a:spLocks noGrp="1"/>
          </p:cNvSpPr>
          <p:nvPr>
            <p:ph type="title"/>
          </p:nvPr>
        </p:nvSpPr>
        <p:spPr>
          <a:xfrm>
            <a:off x="841248" y="1216152"/>
            <a:ext cx="7388400" cy="2889600"/>
          </a:xfrm>
          <a:prstGeom prst="rect">
            <a:avLst/>
          </a:prstGeom>
        </p:spPr>
        <p:txBody>
          <a:bodyPr spcFirstLastPara="1" wrap="square" lIns="91425" tIns="91425" rIns="91425" bIns="91425" anchor="ctr" anchorCtr="0">
            <a:normAutofit/>
          </a:bodyPr>
          <a:lstStyle>
            <a:lvl1pPr lvl="0" rtl="0">
              <a:spcBef>
                <a:spcPts val="0"/>
              </a:spcBef>
              <a:spcAft>
                <a:spcPts val="0"/>
              </a:spcAft>
              <a:buNone/>
              <a:defRPr sz="6000">
                <a:solidFill>
                  <a:srgbClr val="00CFFF"/>
                </a:solidFill>
              </a:defRPr>
            </a:lvl1pPr>
            <a:lvl2pPr lvl="1" rtl="0">
              <a:spcBef>
                <a:spcPts val="0"/>
              </a:spcBef>
              <a:spcAft>
                <a:spcPts val="0"/>
              </a:spcAft>
              <a:buNone/>
              <a:defRPr sz="6000">
                <a:solidFill>
                  <a:srgbClr val="00CFFF"/>
                </a:solidFill>
              </a:defRPr>
            </a:lvl2pPr>
            <a:lvl3pPr lvl="2" rtl="0">
              <a:spcBef>
                <a:spcPts val="0"/>
              </a:spcBef>
              <a:spcAft>
                <a:spcPts val="0"/>
              </a:spcAft>
              <a:buNone/>
              <a:defRPr sz="6000">
                <a:solidFill>
                  <a:srgbClr val="00CFFF"/>
                </a:solidFill>
              </a:defRPr>
            </a:lvl3pPr>
            <a:lvl4pPr lvl="3" rtl="0">
              <a:spcBef>
                <a:spcPts val="0"/>
              </a:spcBef>
              <a:spcAft>
                <a:spcPts val="0"/>
              </a:spcAft>
              <a:buNone/>
              <a:defRPr sz="6000">
                <a:solidFill>
                  <a:srgbClr val="00CFFF"/>
                </a:solidFill>
              </a:defRPr>
            </a:lvl4pPr>
            <a:lvl5pPr lvl="4" rtl="0">
              <a:spcBef>
                <a:spcPts val="0"/>
              </a:spcBef>
              <a:spcAft>
                <a:spcPts val="0"/>
              </a:spcAft>
              <a:buNone/>
              <a:defRPr sz="6000">
                <a:solidFill>
                  <a:srgbClr val="00CFFF"/>
                </a:solidFill>
              </a:defRPr>
            </a:lvl5pPr>
            <a:lvl6pPr lvl="5" rtl="0">
              <a:spcBef>
                <a:spcPts val="0"/>
              </a:spcBef>
              <a:spcAft>
                <a:spcPts val="0"/>
              </a:spcAft>
              <a:buNone/>
              <a:defRPr sz="6000">
                <a:solidFill>
                  <a:srgbClr val="00CFFF"/>
                </a:solidFill>
              </a:defRPr>
            </a:lvl6pPr>
            <a:lvl7pPr lvl="6" rtl="0">
              <a:spcBef>
                <a:spcPts val="0"/>
              </a:spcBef>
              <a:spcAft>
                <a:spcPts val="0"/>
              </a:spcAft>
              <a:buNone/>
              <a:defRPr sz="6000">
                <a:solidFill>
                  <a:srgbClr val="00CFFF"/>
                </a:solidFill>
              </a:defRPr>
            </a:lvl7pPr>
            <a:lvl8pPr lvl="7" rtl="0">
              <a:spcBef>
                <a:spcPts val="0"/>
              </a:spcBef>
              <a:spcAft>
                <a:spcPts val="0"/>
              </a:spcAft>
              <a:buNone/>
              <a:defRPr sz="6000">
                <a:solidFill>
                  <a:srgbClr val="00CFFF"/>
                </a:solidFill>
              </a:defRPr>
            </a:lvl8pPr>
            <a:lvl9pPr lvl="8" rtl="0">
              <a:spcBef>
                <a:spcPts val="0"/>
              </a:spcBef>
              <a:spcAft>
                <a:spcPts val="0"/>
              </a:spcAft>
              <a:buNone/>
              <a:defRPr sz="6000">
                <a:solidFill>
                  <a:srgbClr val="00CFFF"/>
                </a:solidFil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Lg Point - Light">
  <p:cSld name="TITLE_AND_BODY_2_1_1_1_2">
    <p:bg>
      <p:bgPr>
        <a:solidFill>
          <a:srgbClr val="FFFFFF"/>
        </a:solidFill>
        <a:effectLst/>
      </p:bgPr>
    </p:bg>
    <p:spTree>
      <p:nvGrpSpPr>
        <p:cNvPr id="1" name="Shape 74"/>
        <p:cNvGrpSpPr/>
        <p:nvPr/>
      </p:nvGrpSpPr>
      <p:grpSpPr>
        <a:xfrm>
          <a:off x="0" y="0"/>
          <a:ext cx="0" cy="0"/>
          <a:chOff x="0" y="0"/>
          <a:chExt cx="0" cy="0"/>
        </a:xfrm>
      </p:grpSpPr>
      <p:sp>
        <p:nvSpPr>
          <p:cNvPr id="75" name="Google Shape;75;p19"/>
          <p:cNvSpPr txBox="1">
            <a:spLocks noGrp="1"/>
          </p:cNvSpPr>
          <p:nvPr>
            <p:ph type="ctrTitle"/>
          </p:nvPr>
        </p:nvSpPr>
        <p:spPr>
          <a:xfrm>
            <a:off x="841248" y="536200"/>
            <a:ext cx="7692900" cy="3732900"/>
          </a:xfrm>
          <a:prstGeom prst="rect">
            <a:avLst/>
          </a:prstGeom>
          <a:no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Clr>
                <a:srgbClr val="1C304A"/>
              </a:buClr>
              <a:buSzPts val="2600"/>
              <a:buNone/>
              <a:defRPr b="1">
                <a:solidFill>
                  <a:srgbClr val="1C304A"/>
                </a:solidFill>
              </a:defRPr>
            </a:lvl1pPr>
            <a:lvl2pPr lvl="1" algn="ctr" rtl="0">
              <a:lnSpc>
                <a:spcPct val="100000"/>
              </a:lnSpc>
              <a:spcBef>
                <a:spcPts val="0"/>
              </a:spcBef>
              <a:spcAft>
                <a:spcPts val="0"/>
              </a:spcAft>
              <a:buClr>
                <a:srgbClr val="1C304A"/>
              </a:buClr>
              <a:buSzPts val="2600"/>
              <a:buNone/>
              <a:defRPr sz="2600">
                <a:solidFill>
                  <a:srgbClr val="1C304A"/>
                </a:solidFill>
              </a:defRPr>
            </a:lvl2pPr>
            <a:lvl3pPr lvl="2" algn="ctr" rtl="0">
              <a:lnSpc>
                <a:spcPct val="100000"/>
              </a:lnSpc>
              <a:spcBef>
                <a:spcPts val="0"/>
              </a:spcBef>
              <a:spcAft>
                <a:spcPts val="0"/>
              </a:spcAft>
              <a:buClr>
                <a:srgbClr val="1C304A"/>
              </a:buClr>
              <a:buSzPts val="2600"/>
              <a:buNone/>
              <a:defRPr sz="2600">
                <a:solidFill>
                  <a:srgbClr val="1C304A"/>
                </a:solidFill>
              </a:defRPr>
            </a:lvl3pPr>
            <a:lvl4pPr lvl="3" algn="ctr" rtl="0">
              <a:lnSpc>
                <a:spcPct val="100000"/>
              </a:lnSpc>
              <a:spcBef>
                <a:spcPts val="0"/>
              </a:spcBef>
              <a:spcAft>
                <a:spcPts val="0"/>
              </a:spcAft>
              <a:buClr>
                <a:srgbClr val="1C304A"/>
              </a:buClr>
              <a:buSzPts val="2600"/>
              <a:buNone/>
              <a:defRPr sz="2600">
                <a:solidFill>
                  <a:srgbClr val="1C304A"/>
                </a:solidFill>
              </a:defRPr>
            </a:lvl4pPr>
            <a:lvl5pPr lvl="4" algn="ctr" rtl="0">
              <a:lnSpc>
                <a:spcPct val="100000"/>
              </a:lnSpc>
              <a:spcBef>
                <a:spcPts val="0"/>
              </a:spcBef>
              <a:spcAft>
                <a:spcPts val="0"/>
              </a:spcAft>
              <a:buClr>
                <a:srgbClr val="1C304A"/>
              </a:buClr>
              <a:buSzPts val="2600"/>
              <a:buNone/>
              <a:defRPr sz="2600">
                <a:solidFill>
                  <a:srgbClr val="1C304A"/>
                </a:solidFill>
              </a:defRPr>
            </a:lvl5pPr>
            <a:lvl6pPr lvl="5" algn="ctr" rtl="0">
              <a:lnSpc>
                <a:spcPct val="100000"/>
              </a:lnSpc>
              <a:spcBef>
                <a:spcPts val="0"/>
              </a:spcBef>
              <a:spcAft>
                <a:spcPts val="0"/>
              </a:spcAft>
              <a:buClr>
                <a:srgbClr val="1C304A"/>
              </a:buClr>
              <a:buSzPts val="2600"/>
              <a:buNone/>
              <a:defRPr sz="2600">
                <a:solidFill>
                  <a:srgbClr val="1C304A"/>
                </a:solidFill>
              </a:defRPr>
            </a:lvl6pPr>
            <a:lvl7pPr lvl="6" algn="ctr" rtl="0">
              <a:lnSpc>
                <a:spcPct val="100000"/>
              </a:lnSpc>
              <a:spcBef>
                <a:spcPts val="0"/>
              </a:spcBef>
              <a:spcAft>
                <a:spcPts val="0"/>
              </a:spcAft>
              <a:buClr>
                <a:srgbClr val="1C304A"/>
              </a:buClr>
              <a:buSzPts val="2600"/>
              <a:buNone/>
              <a:defRPr sz="2600">
                <a:solidFill>
                  <a:srgbClr val="1C304A"/>
                </a:solidFill>
              </a:defRPr>
            </a:lvl7pPr>
            <a:lvl8pPr lvl="7" algn="ctr" rtl="0">
              <a:lnSpc>
                <a:spcPct val="100000"/>
              </a:lnSpc>
              <a:spcBef>
                <a:spcPts val="0"/>
              </a:spcBef>
              <a:spcAft>
                <a:spcPts val="0"/>
              </a:spcAft>
              <a:buClr>
                <a:srgbClr val="1C304A"/>
              </a:buClr>
              <a:buSzPts val="2600"/>
              <a:buNone/>
              <a:defRPr sz="2600">
                <a:solidFill>
                  <a:srgbClr val="1C304A"/>
                </a:solidFill>
              </a:defRPr>
            </a:lvl8pPr>
            <a:lvl9pPr lvl="8" algn="ctr" rtl="0">
              <a:lnSpc>
                <a:spcPct val="100000"/>
              </a:lnSpc>
              <a:spcBef>
                <a:spcPts val="0"/>
              </a:spcBef>
              <a:spcAft>
                <a:spcPts val="0"/>
              </a:spcAft>
              <a:buClr>
                <a:srgbClr val="1C304A"/>
              </a:buClr>
              <a:buSzPts val="2600"/>
              <a:buNone/>
              <a:defRPr sz="2600">
                <a:solidFill>
                  <a:srgbClr val="1C304A"/>
                </a:solidFil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Agenda dark">
  <p:cSld name="CUSTOM_6">
    <p:bg>
      <p:bgPr>
        <a:solidFill>
          <a:srgbClr val="1C304A"/>
        </a:solidFill>
        <a:effectLst/>
      </p:bgPr>
    </p:bg>
    <p:spTree>
      <p:nvGrpSpPr>
        <p:cNvPr id="1" name="Shape 76"/>
        <p:cNvGrpSpPr/>
        <p:nvPr/>
      </p:nvGrpSpPr>
      <p:grpSpPr>
        <a:xfrm>
          <a:off x="0" y="0"/>
          <a:ext cx="0" cy="0"/>
          <a:chOff x="0" y="0"/>
          <a:chExt cx="0" cy="0"/>
        </a:xfrm>
      </p:grpSpPr>
      <p:sp>
        <p:nvSpPr>
          <p:cNvPr id="77" name="Google Shape;77;p20"/>
          <p:cNvSpPr txBox="1">
            <a:spLocks noGrp="1"/>
          </p:cNvSpPr>
          <p:nvPr>
            <p:ph type="body" idx="1"/>
          </p:nvPr>
        </p:nvSpPr>
        <p:spPr>
          <a:xfrm>
            <a:off x="841248" y="1216152"/>
            <a:ext cx="7470600" cy="3213300"/>
          </a:xfrm>
          <a:prstGeom prst="rect">
            <a:avLst/>
          </a:prstGeom>
        </p:spPr>
        <p:txBody>
          <a:bodyPr spcFirstLastPara="1" wrap="square" lIns="91425" tIns="91425" rIns="91425" bIns="91425" anchor="t" anchorCtr="0">
            <a:normAutofit/>
          </a:bodyPr>
          <a:lstStyle>
            <a:lvl1pPr marL="457200" lvl="0" indent="-342900" rtl="0">
              <a:spcBef>
                <a:spcPts val="1000"/>
              </a:spcBef>
              <a:spcAft>
                <a:spcPts val="0"/>
              </a:spcAft>
              <a:buClr>
                <a:srgbClr val="00CFFF"/>
              </a:buClr>
              <a:buSzPts val="1800"/>
              <a:buFont typeface="Helvetica Neue"/>
              <a:buAutoNum type="arabicPeriod"/>
              <a:defRPr sz="1800" b="1">
                <a:solidFill>
                  <a:srgbClr val="FFFFFF"/>
                </a:solidFill>
                <a:latin typeface="Helvetica Neue"/>
                <a:ea typeface="Helvetica Neue"/>
                <a:cs typeface="Helvetica Neue"/>
                <a:sym typeface="Helvetica Neue"/>
              </a:defRPr>
            </a:lvl1pPr>
            <a:lvl2pPr marL="914400" lvl="1" indent="-342900" rtl="0">
              <a:spcBef>
                <a:spcPts val="1000"/>
              </a:spcBef>
              <a:spcAft>
                <a:spcPts val="0"/>
              </a:spcAft>
              <a:buClr>
                <a:srgbClr val="00CFFF"/>
              </a:buClr>
              <a:buSzPts val="1800"/>
              <a:buFont typeface="Helvetica Neue"/>
              <a:buAutoNum type="alphaLcPeriod"/>
              <a:defRPr sz="1800" b="1">
                <a:solidFill>
                  <a:srgbClr val="FFFFFF"/>
                </a:solidFill>
                <a:latin typeface="Helvetica Neue"/>
                <a:ea typeface="Helvetica Neue"/>
                <a:cs typeface="Helvetica Neue"/>
                <a:sym typeface="Helvetica Neue"/>
              </a:defRPr>
            </a:lvl2pPr>
            <a:lvl3pPr marL="1371600" lvl="2" indent="-342900" rtl="0">
              <a:spcBef>
                <a:spcPts val="1000"/>
              </a:spcBef>
              <a:spcAft>
                <a:spcPts val="0"/>
              </a:spcAft>
              <a:buClr>
                <a:srgbClr val="00CFFF"/>
              </a:buClr>
              <a:buSzPts val="1800"/>
              <a:buFont typeface="Helvetica Neue"/>
              <a:buAutoNum type="romanLcPeriod"/>
              <a:defRPr sz="1800" b="1">
                <a:solidFill>
                  <a:srgbClr val="FFFFFF"/>
                </a:solidFill>
                <a:latin typeface="Helvetica Neue"/>
                <a:ea typeface="Helvetica Neue"/>
                <a:cs typeface="Helvetica Neue"/>
                <a:sym typeface="Helvetica Neue"/>
              </a:defRPr>
            </a:lvl3pPr>
            <a:lvl4pPr marL="1828800" lvl="3" indent="-342900" rtl="0">
              <a:spcBef>
                <a:spcPts val="1000"/>
              </a:spcBef>
              <a:spcAft>
                <a:spcPts val="0"/>
              </a:spcAft>
              <a:buClr>
                <a:srgbClr val="00CFFF"/>
              </a:buClr>
              <a:buSzPts val="1800"/>
              <a:buFont typeface="Helvetica Neue"/>
              <a:buAutoNum type="arabicPeriod"/>
              <a:defRPr sz="1800" b="1">
                <a:solidFill>
                  <a:srgbClr val="FFFFFF"/>
                </a:solidFill>
                <a:latin typeface="Helvetica Neue"/>
                <a:ea typeface="Helvetica Neue"/>
                <a:cs typeface="Helvetica Neue"/>
                <a:sym typeface="Helvetica Neue"/>
              </a:defRPr>
            </a:lvl4pPr>
            <a:lvl5pPr marL="2286000" lvl="4" indent="-342900" rtl="0">
              <a:spcBef>
                <a:spcPts val="1000"/>
              </a:spcBef>
              <a:spcAft>
                <a:spcPts val="0"/>
              </a:spcAft>
              <a:buClr>
                <a:srgbClr val="00CFFF"/>
              </a:buClr>
              <a:buSzPts val="1800"/>
              <a:buFont typeface="Helvetica Neue"/>
              <a:buAutoNum type="alphaLcPeriod"/>
              <a:defRPr sz="1800" b="1">
                <a:solidFill>
                  <a:srgbClr val="FFFFFF"/>
                </a:solidFill>
                <a:latin typeface="Helvetica Neue"/>
                <a:ea typeface="Helvetica Neue"/>
                <a:cs typeface="Helvetica Neue"/>
                <a:sym typeface="Helvetica Neue"/>
              </a:defRPr>
            </a:lvl5pPr>
            <a:lvl6pPr marL="2743200" lvl="5" indent="-342900" rtl="0">
              <a:spcBef>
                <a:spcPts val="1000"/>
              </a:spcBef>
              <a:spcAft>
                <a:spcPts val="0"/>
              </a:spcAft>
              <a:buClr>
                <a:srgbClr val="00CFFF"/>
              </a:buClr>
              <a:buSzPts val="1800"/>
              <a:buFont typeface="Helvetica Neue"/>
              <a:buAutoNum type="romanLcPeriod"/>
              <a:defRPr sz="1800" b="1">
                <a:solidFill>
                  <a:srgbClr val="FFFFFF"/>
                </a:solidFill>
                <a:latin typeface="Helvetica Neue"/>
                <a:ea typeface="Helvetica Neue"/>
                <a:cs typeface="Helvetica Neue"/>
                <a:sym typeface="Helvetica Neue"/>
              </a:defRPr>
            </a:lvl6pPr>
            <a:lvl7pPr marL="3200400" lvl="6" indent="-342900" rtl="0">
              <a:spcBef>
                <a:spcPts val="1000"/>
              </a:spcBef>
              <a:spcAft>
                <a:spcPts val="0"/>
              </a:spcAft>
              <a:buClr>
                <a:srgbClr val="00CFFF"/>
              </a:buClr>
              <a:buSzPts val="1800"/>
              <a:buFont typeface="Helvetica Neue"/>
              <a:buAutoNum type="arabicPeriod"/>
              <a:defRPr sz="1800" b="1">
                <a:solidFill>
                  <a:srgbClr val="FFFFFF"/>
                </a:solidFill>
                <a:latin typeface="Helvetica Neue"/>
                <a:ea typeface="Helvetica Neue"/>
                <a:cs typeface="Helvetica Neue"/>
                <a:sym typeface="Helvetica Neue"/>
              </a:defRPr>
            </a:lvl7pPr>
            <a:lvl8pPr marL="3657600" lvl="7" indent="-342900" rtl="0">
              <a:spcBef>
                <a:spcPts val="1000"/>
              </a:spcBef>
              <a:spcAft>
                <a:spcPts val="0"/>
              </a:spcAft>
              <a:buClr>
                <a:srgbClr val="00CFFF"/>
              </a:buClr>
              <a:buSzPts val="1800"/>
              <a:buFont typeface="Helvetica Neue"/>
              <a:buAutoNum type="alphaLcPeriod"/>
              <a:defRPr sz="1800" b="1">
                <a:solidFill>
                  <a:srgbClr val="FFFFFF"/>
                </a:solidFill>
                <a:latin typeface="Helvetica Neue"/>
                <a:ea typeface="Helvetica Neue"/>
                <a:cs typeface="Helvetica Neue"/>
                <a:sym typeface="Helvetica Neue"/>
              </a:defRPr>
            </a:lvl8pPr>
            <a:lvl9pPr marL="4114800" lvl="8" indent="-342900" rtl="0">
              <a:spcBef>
                <a:spcPts val="1000"/>
              </a:spcBef>
              <a:spcAft>
                <a:spcPts val="1000"/>
              </a:spcAft>
              <a:buClr>
                <a:srgbClr val="00CFFF"/>
              </a:buClr>
              <a:buSzPts val="1800"/>
              <a:buFont typeface="Helvetica Neue"/>
              <a:buAutoNum type="romanLcPeriod"/>
              <a:defRPr sz="1800" b="1">
                <a:solidFill>
                  <a:srgbClr val="FFFFFF"/>
                </a:solidFill>
                <a:latin typeface="Helvetica Neue"/>
                <a:ea typeface="Helvetica Neue"/>
                <a:cs typeface="Helvetica Neue"/>
                <a:sym typeface="Helvetica Neue"/>
              </a:defRPr>
            </a:lvl9pPr>
          </a:lstStyle>
          <a:p>
            <a:endParaRPr/>
          </a:p>
        </p:txBody>
      </p:sp>
      <p:sp>
        <p:nvSpPr>
          <p:cNvPr id="78" name="Google Shape;78;p20"/>
          <p:cNvSpPr txBox="1">
            <a:spLocks noGrp="1"/>
          </p:cNvSpPr>
          <p:nvPr>
            <p:ph type="title"/>
          </p:nvPr>
        </p:nvSpPr>
        <p:spPr>
          <a:xfrm>
            <a:off x="840500" y="384048"/>
            <a:ext cx="7470600" cy="493800"/>
          </a:xfrm>
          <a:prstGeom prst="rect">
            <a:avLst/>
          </a:prstGeom>
        </p:spPr>
        <p:txBody>
          <a:bodyPr spcFirstLastPara="1" wrap="square" lIns="91425" tIns="91425" rIns="91425" bIns="91425" anchor="t" anchorCtr="0">
            <a:normAutofit/>
          </a:bodyPr>
          <a:lstStyle>
            <a:lvl1pPr lvl="0" rtl="0">
              <a:spcBef>
                <a:spcPts val="0"/>
              </a:spcBef>
              <a:spcAft>
                <a:spcPts val="0"/>
              </a:spcAft>
              <a:buNone/>
              <a:defRPr>
                <a:solidFill>
                  <a:srgbClr val="00CFFF"/>
                </a:solidFill>
              </a:defRPr>
            </a:lvl1pPr>
            <a:lvl2pPr lvl="1" rtl="0">
              <a:spcBef>
                <a:spcPts val="0"/>
              </a:spcBef>
              <a:spcAft>
                <a:spcPts val="0"/>
              </a:spcAft>
              <a:buNone/>
              <a:defRPr>
                <a:solidFill>
                  <a:srgbClr val="00CFFF"/>
                </a:solidFill>
              </a:defRPr>
            </a:lvl2pPr>
            <a:lvl3pPr lvl="2" rtl="0">
              <a:spcBef>
                <a:spcPts val="0"/>
              </a:spcBef>
              <a:spcAft>
                <a:spcPts val="0"/>
              </a:spcAft>
              <a:buNone/>
              <a:defRPr>
                <a:solidFill>
                  <a:srgbClr val="00CFFF"/>
                </a:solidFill>
              </a:defRPr>
            </a:lvl3pPr>
            <a:lvl4pPr lvl="3" rtl="0">
              <a:spcBef>
                <a:spcPts val="0"/>
              </a:spcBef>
              <a:spcAft>
                <a:spcPts val="0"/>
              </a:spcAft>
              <a:buNone/>
              <a:defRPr>
                <a:solidFill>
                  <a:srgbClr val="00CFFF"/>
                </a:solidFill>
              </a:defRPr>
            </a:lvl4pPr>
            <a:lvl5pPr lvl="4" rtl="0">
              <a:spcBef>
                <a:spcPts val="0"/>
              </a:spcBef>
              <a:spcAft>
                <a:spcPts val="0"/>
              </a:spcAft>
              <a:buNone/>
              <a:defRPr>
                <a:solidFill>
                  <a:srgbClr val="00CFFF"/>
                </a:solidFill>
              </a:defRPr>
            </a:lvl5pPr>
            <a:lvl6pPr lvl="5" rtl="0">
              <a:spcBef>
                <a:spcPts val="0"/>
              </a:spcBef>
              <a:spcAft>
                <a:spcPts val="0"/>
              </a:spcAft>
              <a:buNone/>
              <a:defRPr>
                <a:solidFill>
                  <a:srgbClr val="00CFFF"/>
                </a:solidFill>
              </a:defRPr>
            </a:lvl6pPr>
            <a:lvl7pPr lvl="6" rtl="0">
              <a:spcBef>
                <a:spcPts val="0"/>
              </a:spcBef>
              <a:spcAft>
                <a:spcPts val="0"/>
              </a:spcAft>
              <a:buNone/>
              <a:defRPr>
                <a:solidFill>
                  <a:srgbClr val="00CFFF"/>
                </a:solidFill>
              </a:defRPr>
            </a:lvl7pPr>
            <a:lvl8pPr lvl="7" rtl="0">
              <a:spcBef>
                <a:spcPts val="0"/>
              </a:spcBef>
              <a:spcAft>
                <a:spcPts val="0"/>
              </a:spcAft>
              <a:buNone/>
              <a:defRPr>
                <a:solidFill>
                  <a:srgbClr val="00CFFF"/>
                </a:solidFill>
              </a:defRPr>
            </a:lvl8pPr>
            <a:lvl9pPr lvl="8" rtl="0">
              <a:spcBef>
                <a:spcPts val="0"/>
              </a:spcBef>
              <a:spcAft>
                <a:spcPts val="0"/>
              </a:spcAft>
              <a:buNone/>
              <a:defRPr>
                <a:solidFill>
                  <a:srgbClr val="00CFFF"/>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_AND_BODY_3">
  <p:cSld name="TITLE_AND_BODY_3">
    <p:spTree>
      <p:nvGrpSpPr>
        <p:cNvPr id="1" name="Shape 79"/>
        <p:cNvGrpSpPr/>
        <p:nvPr/>
      </p:nvGrpSpPr>
      <p:grpSpPr>
        <a:xfrm>
          <a:off x="0" y="0"/>
          <a:ext cx="0" cy="0"/>
          <a:chOff x="0" y="0"/>
          <a:chExt cx="0" cy="0"/>
        </a:xfrm>
      </p:grpSpPr>
      <p:sp>
        <p:nvSpPr>
          <p:cNvPr id="80" name="Google Shape;80;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1" name="Google Shape;81;p2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82" name="Google Shape;82;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_AND_BODY_5_1">
  <p:cSld name="TITLE_AND_BODY_5_1">
    <p:spTree>
      <p:nvGrpSpPr>
        <p:cNvPr id="1" name="Shape 83"/>
        <p:cNvGrpSpPr/>
        <p:nvPr/>
      </p:nvGrpSpPr>
      <p:grpSpPr>
        <a:xfrm>
          <a:off x="0" y="0"/>
          <a:ext cx="0" cy="0"/>
          <a:chOff x="0" y="0"/>
          <a:chExt cx="0" cy="0"/>
        </a:xfrm>
      </p:grpSpPr>
      <p:sp>
        <p:nvSpPr>
          <p:cNvPr id="84" name="Google Shape;84;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5" name="Google Shape;85;p2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86" name="Google Shape;86;p22"/>
          <p:cNvSpPr txBox="1">
            <a:spLocks noGrp="1"/>
          </p:cNvSpPr>
          <p:nvPr>
            <p:ph type="sldNum" idx="12"/>
          </p:nvPr>
        </p:nvSpPr>
        <p:spPr>
          <a:xfrm>
            <a:off x="8595308" y="4830317"/>
            <a:ext cx="548700" cy="393600"/>
          </a:xfrm>
          <a:prstGeom prst="rect">
            <a:avLst/>
          </a:prstGeom>
        </p:spPr>
        <p:txBody>
          <a:bodyPr spcFirstLastPara="1" wrap="square" lIns="91425" tIns="91425" rIns="91425" bIns="91425" anchor="ctr" anchorCtr="0">
            <a:norm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87" name="Google Shape;87;p22"/>
          <p:cNvSpPr/>
          <p:nvPr/>
        </p:nvSpPr>
        <p:spPr>
          <a:xfrm>
            <a:off x="311700" y="1017725"/>
            <a:ext cx="1132800" cy="105000"/>
          </a:xfrm>
          <a:prstGeom prst="rect">
            <a:avLst/>
          </a:prstGeom>
          <a:solidFill>
            <a:srgbClr val="AD2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2"/>
          <p:cNvSpPr/>
          <p:nvPr/>
        </p:nvSpPr>
        <p:spPr>
          <a:xfrm>
            <a:off x="1444544" y="1017725"/>
            <a:ext cx="3635100" cy="105000"/>
          </a:xfrm>
          <a:prstGeom prst="rect">
            <a:avLst/>
          </a:prstGeom>
          <a:solidFill>
            <a:srgbClr val="0026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Lg Point - Light 1">
  <p:cSld name="TITLE_AND_BODY_2_1_1_1_3">
    <p:bg>
      <p:bgPr>
        <a:solidFill>
          <a:srgbClr val="FFFFFF"/>
        </a:solidFill>
        <a:effectLst/>
      </p:bgPr>
    </p:bg>
    <p:spTree>
      <p:nvGrpSpPr>
        <p:cNvPr id="1" name="Shape 89"/>
        <p:cNvGrpSpPr/>
        <p:nvPr/>
      </p:nvGrpSpPr>
      <p:grpSpPr>
        <a:xfrm>
          <a:off x="0" y="0"/>
          <a:ext cx="0" cy="0"/>
          <a:chOff x="0" y="0"/>
          <a:chExt cx="0" cy="0"/>
        </a:xfrm>
      </p:grpSpPr>
      <p:sp>
        <p:nvSpPr>
          <p:cNvPr id="90" name="Google Shape;90;p23"/>
          <p:cNvSpPr txBox="1">
            <a:spLocks noGrp="1"/>
          </p:cNvSpPr>
          <p:nvPr>
            <p:ph type="ctrTitle"/>
          </p:nvPr>
        </p:nvSpPr>
        <p:spPr>
          <a:xfrm>
            <a:off x="841248" y="536200"/>
            <a:ext cx="7692900" cy="3732900"/>
          </a:xfrm>
          <a:prstGeom prst="rect">
            <a:avLst/>
          </a:prstGeom>
          <a:no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Clr>
                <a:srgbClr val="1C304A"/>
              </a:buClr>
              <a:buSzPts val="2600"/>
              <a:buNone/>
              <a:defRPr b="1">
                <a:solidFill>
                  <a:srgbClr val="1C304A"/>
                </a:solidFill>
              </a:defRPr>
            </a:lvl1pPr>
            <a:lvl2pPr lvl="1" algn="ctr" rtl="0">
              <a:lnSpc>
                <a:spcPct val="100000"/>
              </a:lnSpc>
              <a:spcBef>
                <a:spcPts val="0"/>
              </a:spcBef>
              <a:spcAft>
                <a:spcPts val="0"/>
              </a:spcAft>
              <a:buClr>
                <a:srgbClr val="1C304A"/>
              </a:buClr>
              <a:buSzPts val="2600"/>
              <a:buNone/>
              <a:defRPr sz="2600">
                <a:solidFill>
                  <a:srgbClr val="1C304A"/>
                </a:solidFill>
              </a:defRPr>
            </a:lvl2pPr>
            <a:lvl3pPr lvl="2" algn="ctr" rtl="0">
              <a:lnSpc>
                <a:spcPct val="100000"/>
              </a:lnSpc>
              <a:spcBef>
                <a:spcPts val="0"/>
              </a:spcBef>
              <a:spcAft>
                <a:spcPts val="0"/>
              </a:spcAft>
              <a:buClr>
                <a:srgbClr val="1C304A"/>
              </a:buClr>
              <a:buSzPts val="2600"/>
              <a:buNone/>
              <a:defRPr sz="2600">
                <a:solidFill>
                  <a:srgbClr val="1C304A"/>
                </a:solidFill>
              </a:defRPr>
            </a:lvl3pPr>
            <a:lvl4pPr lvl="3" algn="ctr" rtl="0">
              <a:lnSpc>
                <a:spcPct val="100000"/>
              </a:lnSpc>
              <a:spcBef>
                <a:spcPts val="0"/>
              </a:spcBef>
              <a:spcAft>
                <a:spcPts val="0"/>
              </a:spcAft>
              <a:buClr>
                <a:srgbClr val="1C304A"/>
              </a:buClr>
              <a:buSzPts val="2600"/>
              <a:buNone/>
              <a:defRPr sz="2600">
                <a:solidFill>
                  <a:srgbClr val="1C304A"/>
                </a:solidFill>
              </a:defRPr>
            </a:lvl4pPr>
            <a:lvl5pPr lvl="4" algn="ctr" rtl="0">
              <a:lnSpc>
                <a:spcPct val="100000"/>
              </a:lnSpc>
              <a:spcBef>
                <a:spcPts val="0"/>
              </a:spcBef>
              <a:spcAft>
                <a:spcPts val="0"/>
              </a:spcAft>
              <a:buClr>
                <a:srgbClr val="1C304A"/>
              </a:buClr>
              <a:buSzPts val="2600"/>
              <a:buNone/>
              <a:defRPr sz="2600">
                <a:solidFill>
                  <a:srgbClr val="1C304A"/>
                </a:solidFill>
              </a:defRPr>
            </a:lvl5pPr>
            <a:lvl6pPr lvl="5" algn="ctr" rtl="0">
              <a:lnSpc>
                <a:spcPct val="100000"/>
              </a:lnSpc>
              <a:spcBef>
                <a:spcPts val="0"/>
              </a:spcBef>
              <a:spcAft>
                <a:spcPts val="0"/>
              </a:spcAft>
              <a:buClr>
                <a:srgbClr val="1C304A"/>
              </a:buClr>
              <a:buSzPts val="2600"/>
              <a:buNone/>
              <a:defRPr sz="2600">
                <a:solidFill>
                  <a:srgbClr val="1C304A"/>
                </a:solidFill>
              </a:defRPr>
            </a:lvl6pPr>
            <a:lvl7pPr lvl="6" algn="ctr" rtl="0">
              <a:lnSpc>
                <a:spcPct val="100000"/>
              </a:lnSpc>
              <a:spcBef>
                <a:spcPts val="0"/>
              </a:spcBef>
              <a:spcAft>
                <a:spcPts val="0"/>
              </a:spcAft>
              <a:buClr>
                <a:srgbClr val="1C304A"/>
              </a:buClr>
              <a:buSzPts val="2600"/>
              <a:buNone/>
              <a:defRPr sz="2600">
                <a:solidFill>
                  <a:srgbClr val="1C304A"/>
                </a:solidFill>
              </a:defRPr>
            </a:lvl7pPr>
            <a:lvl8pPr lvl="7" algn="ctr" rtl="0">
              <a:lnSpc>
                <a:spcPct val="100000"/>
              </a:lnSpc>
              <a:spcBef>
                <a:spcPts val="0"/>
              </a:spcBef>
              <a:spcAft>
                <a:spcPts val="0"/>
              </a:spcAft>
              <a:buClr>
                <a:srgbClr val="1C304A"/>
              </a:buClr>
              <a:buSzPts val="2600"/>
              <a:buNone/>
              <a:defRPr sz="2600">
                <a:solidFill>
                  <a:srgbClr val="1C304A"/>
                </a:solidFill>
              </a:defRPr>
            </a:lvl8pPr>
            <a:lvl9pPr lvl="8" algn="ctr" rtl="0">
              <a:lnSpc>
                <a:spcPct val="100000"/>
              </a:lnSpc>
              <a:spcBef>
                <a:spcPts val="0"/>
              </a:spcBef>
              <a:spcAft>
                <a:spcPts val="0"/>
              </a:spcAft>
              <a:buClr>
                <a:srgbClr val="1C304A"/>
              </a:buClr>
              <a:buSzPts val="2600"/>
              <a:buNone/>
              <a:defRPr sz="2600">
                <a:solidFill>
                  <a:srgbClr val="1C304A"/>
                </a:solidFill>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_AND_BODY_3 1">
  <p:cSld name="TITLE_AND_BODY_3_1">
    <p:spTree>
      <p:nvGrpSpPr>
        <p:cNvPr id="1" name="Shape 91"/>
        <p:cNvGrpSpPr/>
        <p:nvPr/>
      </p:nvGrpSpPr>
      <p:grpSpPr>
        <a:xfrm>
          <a:off x="0" y="0"/>
          <a:ext cx="0" cy="0"/>
          <a:chOff x="0" y="0"/>
          <a:chExt cx="0" cy="0"/>
        </a:xfrm>
      </p:grpSpPr>
      <p:sp>
        <p:nvSpPr>
          <p:cNvPr id="92" name="Google Shape;92;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3" name="Google Shape;93;p2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94" name="Google Shape;94;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right - 2 column icons">
  <p:cSld name="TITLE_AND_TWO_COLUMNS_1_2_1">
    <p:bg>
      <p:bgPr>
        <a:solidFill>
          <a:srgbClr val="00CFFF"/>
        </a:solidFill>
        <a:effectLst/>
      </p:bgPr>
    </p:bg>
    <p:spTree>
      <p:nvGrpSpPr>
        <p:cNvPr id="1" name="Shape 95"/>
        <p:cNvGrpSpPr/>
        <p:nvPr/>
      </p:nvGrpSpPr>
      <p:grpSpPr>
        <a:xfrm>
          <a:off x="0" y="0"/>
          <a:ext cx="0" cy="0"/>
          <a:chOff x="0" y="0"/>
          <a:chExt cx="0" cy="0"/>
        </a:xfrm>
      </p:grpSpPr>
      <p:sp>
        <p:nvSpPr>
          <p:cNvPr id="96" name="Google Shape;96;p25"/>
          <p:cNvSpPr txBox="1">
            <a:spLocks noGrp="1"/>
          </p:cNvSpPr>
          <p:nvPr>
            <p:ph type="body" idx="1"/>
          </p:nvPr>
        </p:nvSpPr>
        <p:spPr>
          <a:xfrm>
            <a:off x="1493788" y="1694407"/>
            <a:ext cx="2622900" cy="890400"/>
          </a:xfrm>
          <a:prstGeom prst="rect">
            <a:avLst/>
          </a:prstGeom>
        </p:spPr>
        <p:txBody>
          <a:bodyPr spcFirstLastPara="1" wrap="square" lIns="91425" tIns="91425" rIns="91425" bIns="91425" anchor="ctr" anchorCtr="0">
            <a:normAutofit/>
          </a:bodyPr>
          <a:lstStyle>
            <a:lvl1pPr marL="457200" lvl="0" indent="-317500" rtl="0">
              <a:spcBef>
                <a:spcPts val="0"/>
              </a:spcBef>
              <a:spcAft>
                <a:spcPts val="0"/>
              </a:spcAft>
              <a:buSzPts val="1400"/>
              <a:buChar char="●"/>
              <a:defRPr sz="1400"/>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97" name="Google Shape;97;p25"/>
          <p:cNvSpPr txBox="1">
            <a:spLocks noGrp="1"/>
          </p:cNvSpPr>
          <p:nvPr>
            <p:ph type="sldNum" idx="12"/>
          </p:nvPr>
        </p:nvSpPr>
        <p:spPr>
          <a:xfrm>
            <a:off x="8472450" y="4765389"/>
            <a:ext cx="548700" cy="261900"/>
          </a:xfrm>
          <a:prstGeom prst="rect">
            <a:avLst/>
          </a:prstGeom>
        </p:spPr>
        <p:txBody>
          <a:bodyPr spcFirstLastPara="1" wrap="square" lIns="91425" tIns="91425" rIns="91425" bIns="91425" anchor="ctr" anchorCtr="0">
            <a:normAutofit lnSpcReduction="20000"/>
          </a:bodyPr>
          <a:lstStyle>
            <a:lvl1pPr lvl="0" rtl="0">
              <a:buNone/>
              <a:defRPr sz="600">
                <a:solidFill>
                  <a:srgbClr val="000000"/>
                </a:solidFill>
              </a:defRPr>
            </a:lvl1pPr>
            <a:lvl2pPr lvl="1" rtl="0">
              <a:buNone/>
              <a:defRPr sz="600">
                <a:solidFill>
                  <a:srgbClr val="000000"/>
                </a:solidFill>
              </a:defRPr>
            </a:lvl2pPr>
            <a:lvl3pPr lvl="2" rtl="0">
              <a:buNone/>
              <a:defRPr sz="600">
                <a:solidFill>
                  <a:srgbClr val="000000"/>
                </a:solidFill>
              </a:defRPr>
            </a:lvl3pPr>
            <a:lvl4pPr lvl="3" rtl="0">
              <a:buNone/>
              <a:defRPr sz="600">
                <a:solidFill>
                  <a:srgbClr val="000000"/>
                </a:solidFill>
              </a:defRPr>
            </a:lvl4pPr>
            <a:lvl5pPr lvl="4" rtl="0">
              <a:buNone/>
              <a:defRPr sz="600">
                <a:solidFill>
                  <a:srgbClr val="000000"/>
                </a:solidFill>
              </a:defRPr>
            </a:lvl5pPr>
            <a:lvl6pPr lvl="5" rtl="0">
              <a:buNone/>
              <a:defRPr sz="600">
                <a:solidFill>
                  <a:srgbClr val="000000"/>
                </a:solidFill>
              </a:defRPr>
            </a:lvl6pPr>
            <a:lvl7pPr lvl="6" rtl="0">
              <a:buNone/>
              <a:defRPr sz="600">
                <a:solidFill>
                  <a:srgbClr val="000000"/>
                </a:solidFill>
              </a:defRPr>
            </a:lvl7pPr>
            <a:lvl8pPr lvl="7" rtl="0">
              <a:buNone/>
              <a:defRPr sz="600">
                <a:solidFill>
                  <a:srgbClr val="000000"/>
                </a:solidFill>
              </a:defRPr>
            </a:lvl8pPr>
            <a:lvl9pPr lvl="8" rtl="0">
              <a:buNone/>
              <a:defRPr sz="600">
                <a:solidFill>
                  <a:srgbClr val="000000"/>
                </a:solidFill>
              </a:defRPr>
            </a:lvl9pPr>
          </a:lstStyle>
          <a:p>
            <a:pPr marL="0" lvl="0" indent="0" algn="r" rtl="0">
              <a:spcBef>
                <a:spcPts val="0"/>
              </a:spcBef>
              <a:spcAft>
                <a:spcPts val="0"/>
              </a:spcAft>
              <a:buNone/>
            </a:pPr>
            <a:fld id="{00000000-1234-1234-1234-123412341234}" type="slidenum">
              <a:rPr lang="en"/>
              <a:t>‹#›</a:t>
            </a:fld>
            <a:endParaRPr/>
          </a:p>
        </p:txBody>
      </p:sp>
      <p:sp>
        <p:nvSpPr>
          <p:cNvPr id="98" name="Google Shape;98;p25"/>
          <p:cNvSpPr/>
          <p:nvPr/>
        </p:nvSpPr>
        <p:spPr>
          <a:xfrm>
            <a:off x="815525" y="1804118"/>
            <a:ext cx="611400" cy="6114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rgbClr val="FFFFFF"/>
              </a:solidFill>
              <a:latin typeface="Helvetica Neue"/>
              <a:ea typeface="Helvetica Neue"/>
              <a:cs typeface="Helvetica Neue"/>
              <a:sym typeface="Helvetica Neue"/>
            </a:endParaRPr>
          </a:p>
        </p:txBody>
      </p:sp>
      <p:sp>
        <p:nvSpPr>
          <p:cNvPr id="99" name="Google Shape;99;p25"/>
          <p:cNvSpPr/>
          <p:nvPr/>
        </p:nvSpPr>
        <p:spPr>
          <a:xfrm>
            <a:off x="4349050" y="1804118"/>
            <a:ext cx="611400" cy="6114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rgbClr val="FFFFFF"/>
              </a:solidFill>
              <a:latin typeface="Helvetica Neue"/>
              <a:ea typeface="Helvetica Neue"/>
              <a:cs typeface="Helvetica Neue"/>
              <a:sym typeface="Helvetica Neue"/>
            </a:endParaRPr>
          </a:p>
        </p:txBody>
      </p:sp>
      <p:sp>
        <p:nvSpPr>
          <p:cNvPr id="100" name="Google Shape;100;p25"/>
          <p:cNvSpPr txBox="1">
            <a:spLocks noGrp="1"/>
          </p:cNvSpPr>
          <p:nvPr>
            <p:ph type="body" idx="2"/>
          </p:nvPr>
        </p:nvSpPr>
        <p:spPr>
          <a:xfrm>
            <a:off x="5027312" y="1694407"/>
            <a:ext cx="2622900" cy="890400"/>
          </a:xfrm>
          <a:prstGeom prst="rect">
            <a:avLst/>
          </a:prstGeom>
        </p:spPr>
        <p:txBody>
          <a:bodyPr spcFirstLastPara="1" wrap="square" lIns="91425" tIns="91425" rIns="91425" bIns="91425" anchor="ctr" anchorCtr="0">
            <a:normAutofit/>
          </a:bodyPr>
          <a:lstStyle>
            <a:lvl1pPr marL="457200" lvl="0" indent="-317500" rtl="0">
              <a:spcBef>
                <a:spcPts val="0"/>
              </a:spcBef>
              <a:spcAft>
                <a:spcPts val="0"/>
              </a:spcAft>
              <a:buSzPts val="1400"/>
              <a:buChar char="●"/>
              <a:defRPr sz="1400"/>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101" name="Google Shape;101;p25"/>
          <p:cNvSpPr txBox="1">
            <a:spLocks noGrp="1"/>
          </p:cNvSpPr>
          <p:nvPr>
            <p:ph type="body" idx="3"/>
          </p:nvPr>
        </p:nvSpPr>
        <p:spPr>
          <a:xfrm>
            <a:off x="1493788" y="3313631"/>
            <a:ext cx="2622900" cy="890400"/>
          </a:xfrm>
          <a:prstGeom prst="rect">
            <a:avLst/>
          </a:prstGeom>
        </p:spPr>
        <p:txBody>
          <a:bodyPr spcFirstLastPara="1" wrap="square" lIns="91425" tIns="91425" rIns="91425" bIns="91425" anchor="ctr" anchorCtr="0">
            <a:normAutofit/>
          </a:bodyPr>
          <a:lstStyle>
            <a:lvl1pPr marL="457200" lvl="0" indent="-317500" rtl="0">
              <a:spcBef>
                <a:spcPts val="0"/>
              </a:spcBef>
              <a:spcAft>
                <a:spcPts val="0"/>
              </a:spcAft>
              <a:buSzPts val="1400"/>
              <a:buChar char="●"/>
              <a:defRPr sz="1400"/>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102" name="Google Shape;102;p25"/>
          <p:cNvSpPr/>
          <p:nvPr/>
        </p:nvSpPr>
        <p:spPr>
          <a:xfrm>
            <a:off x="815525" y="3427125"/>
            <a:ext cx="611400" cy="6114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rgbClr val="FFFFFF"/>
              </a:solidFill>
              <a:latin typeface="Helvetica Neue"/>
              <a:ea typeface="Helvetica Neue"/>
              <a:cs typeface="Helvetica Neue"/>
              <a:sym typeface="Helvetica Neue"/>
            </a:endParaRPr>
          </a:p>
        </p:txBody>
      </p:sp>
      <p:sp>
        <p:nvSpPr>
          <p:cNvPr id="103" name="Google Shape;103;p25"/>
          <p:cNvSpPr/>
          <p:nvPr/>
        </p:nvSpPr>
        <p:spPr>
          <a:xfrm>
            <a:off x="4349050" y="3427125"/>
            <a:ext cx="611400" cy="6114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rgbClr val="FFFFFF"/>
              </a:solidFill>
              <a:latin typeface="Helvetica Neue"/>
              <a:ea typeface="Helvetica Neue"/>
              <a:cs typeface="Helvetica Neue"/>
              <a:sym typeface="Helvetica Neue"/>
            </a:endParaRPr>
          </a:p>
        </p:txBody>
      </p:sp>
      <p:sp>
        <p:nvSpPr>
          <p:cNvPr id="104" name="Google Shape;104;p25"/>
          <p:cNvSpPr txBox="1">
            <a:spLocks noGrp="1"/>
          </p:cNvSpPr>
          <p:nvPr>
            <p:ph type="body" idx="4"/>
          </p:nvPr>
        </p:nvSpPr>
        <p:spPr>
          <a:xfrm>
            <a:off x="5027312" y="3313631"/>
            <a:ext cx="2622900" cy="890400"/>
          </a:xfrm>
          <a:prstGeom prst="rect">
            <a:avLst/>
          </a:prstGeom>
        </p:spPr>
        <p:txBody>
          <a:bodyPr spcFirstLastPara="1" wrap="square" lIns="91425" tIns="91425" rIns="91425" bIns="91425" anchor="ctr" anchorCtr="0">
            <a:normAutofit/>
          </a:bodyPr>
          <a:lstStyle>
            <a:lvl1pPr marL="457200" lvl="0" indent="-317500" rtl="0">
              <a:spcBef>
                <a:spcPts val="0"/>
              </a:spcBef>
              <a:spcAft>
                <a:spcPts val="0"/>
              </a:spcAft>
              <a:buSzPts val="1400"/>
              <a:buChar char="●"/>
              <a:defRPr sz="1400"/>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105" name="Google Shape;105;p25"/>
          <p:cNvSpPr txBox="1">
            <a:spLocks noGrp="1"/>
          </p:cNvSpPr>
          <p:nvPr>
            <p:ph type="ctrTitle"/>
          </p:nvPr>
        </p:nvSpPr>
        <p:spPr>
          <a:xfrm>
            <a:off x="712850" y="289402"/>
            <a:ext cx="7386600" cy="844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1C304A"/>
              </a:buClr>
              <a:buSzPts val="2600"/>
              <a:buNone/>
              <a:defRPr sz="2600" b="1">
                <a:solidFill>
                  <a:srgbClr val="1C304A"/>
                </a:solidFill>
              </a:defRPr>
            </a:lvl1pPr>
            <a:lvl2pPr lvl="1" algn="ctr" rtl="0">
              <a:spcBef>
                <a:spcPts val="0"/>
              </a:spcBef>
              <a:spcAft>
                <a:spcPts val="0"/>
              </a:spcAft>
              <a:buClr>
                <a:srgbClr val="1C304A"/>
              </a:buClr>
              <a:buSzPts val="2800"/>
              <a:buNone/>
              <a:defRPr>
                <a:solidFill>
                  <a:srgbClr val="1C304A"/>
                </a:solidFill>
              </a:defRPr>
            </a:lvl2pPr>
            <a:lvl3pPr lvl="2" algn="ctr" rtl="0">
              <a:spcBef>
                <a:spcPts val="0"/>
              </a:spcBef>
              <a:spcAft>
                <a:spcPts val="0"/>
              </a:spcAft>
              <a:buClr>
                <a:srgbClr val="1C304A"/>
              </a:buClr>
              <a:buSzPts val="2800"/>
              <a:buNone/>
              <a:defRPr>
                <a:solidFill>
                  <a:srgbClr val="1C304A"/>
                </a:solidFill>
              </a:defRPr>
            </a:lvl3pPr>
            <a:lvl4pPr lvl="3" algn="ctr" rtl="0">
              <a:spcBef>
                <a:spcPts val="0"/>
              </a:spcBef>
              <a:spcAft>
                <a:spcPts val="0"/>
              </a:spcAft>
              <a:buClr>
                <a:srgbClr val="1C304A"/>
              </a:buClr>
              <a:buSzPts val="2800"/>
              <a:buNone/>
              <a:defRPr>
                <a:solidFill>
                  <a:srgbClr val="1C304A"/>
                </a:solidFill>
              </a:defRPr>
            </a:lvl4pPr>
            <a:lvl5pPr lvl="4" algn="ctr" rtl="0">
              <a:spcBef>
                <a:spcPts val="0"/>
              </a:spcBef>
              <a:spcAft>
                <a:spcPts val="0"/>
              </a:spcAft>
              <a:buClr>
                <a:srgbClr val="1C304A"/>
              </a:buClr>
              <a:buSzPts val="2800"/>
              <a:buNone/>
              <a:defRPr>
                <a:solidFill>
                  <a:srgbClr val="1C304A"/>
                </a:solidFill>
              </a:defRPr>
            </a:lvl5pPr>
            <a:lvl6pPr lvl="5" algn="ctr" rtl="0">
              <a:spcBef>
                <a:spcPts val="0"/>
              </a:spcBef>
              <a:spcAft>
                <a:spcPts val="0"/>
              </a:spcAft>
              <a:buClr>
                <a:srgbClr val="1C304A"/>
              </a:buClr>
              <a:buSzPts val="2800"/>
              <a:buNone/>
              <a:defRPr>
                <a:solidFill>
                  <a:srgbClr val="1C304A"/>
                </a:solidFill>
              </a:defRPr>
            </a:lvl6pPr>
            <a:lvl7pPr lvl="6" algn="ctr" rtl="0">
              <a:spcBef>
                <a:spcPts val="0"/>
              </a:spcBef>
              <a:spcAft>
                <a:spcPts val="0"/>
              </a:spcAft>
              <a:buClr>
                <a:srgbClr val="1C304A"/>
              </a:buClr>
              <a:buSzPts val="2800"/>
              <a:buNone/>
              <a:defRPr>
                <a:solidFill>
                  <a:srgbClr val="1C304A"/>
                </a:solidFill>
              </a:defRPr>
            </a:lvl7pPr>
            <a:lvl8pPr lvl="7" algn="ctr" rtl="0">
              <a:spcBef>
                <a:spcPts val="0"/>
              </a:spcBef>
              <a:spcAft>
                <a:spcPts val="0"/>
              </a:spcAft>
              <a:buClr>
                <a:srgbClr val="1C304A"/>
              </a:buClr>
              <a:buSzPts val="2800"/>
              <a:buNone/>
              <a:defRPr>
                <a:solidFill>
                  <a:srgbClr val="1C304A"/>
                </a:solidFill>
              </a:defRPr>
            </a:lvl8pPr>
            <a:lvl9pPr lvl="8" algn="ctr" rtl="0">
              <a:spcBef>
                <a:spcPts val="0"/>
              </a:spcBef>
              <a:spcAft>
                <a:spcPts val="0"/>
              </a:spcAft>
              <a:buClr>
                <a:srgbClr val="1C304A"/>
              </a:buClr>
              <a:buSzPts val="2800"/>
              <a:buNone/>
              <a:defRPr>
                <a:solidFill>
                  <a:srgbClr val="1C304A"/>
                </a:solidFill>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ullet Dark - 3 column bullets">
  <p:cSld name="TITLE_AND_BODY_2_1_1_1_1_3_1">
    <p:bg>
      <p:bgPr>
        <a:solidFill>
          <a:srgbClr val="1C304A"/>
        </a:solidFill>
        <a:effectLst/>
      </p:bgPr>
    </p:bg>
    <p:spTree>
      <p:nvGrpSpPr>
        <p:cNvPr id="1" name="Shape 106"/>
        <p:cNvGrpSpPr/>
        <p:nvPr/>
      </p:nvGrpSpPr>
      <p:grpSpPr>
        <a:xfrm>
          <a:off x="0" y="0"/>
          <a:ext cx="0" cy="0"/>
          <a:chOff x="0" y="0"/>
          <a:chExt cx="0" cy="0"/>
        </a:xfrm>
      </p:grpSpPr>
      <p:sp>
        <p:nvSpPr>
          <p:cNvPr id="107" name="Google Shape;107;p26"/>
          <p:cNvSpPr txBox="1">
            <a:spLocks noGrp="1"/>
          </p:cNvSpPr>
          <p:nvPr>
            <p:ph type="sldNum" idx="12"/>
          </p:nvPr>
        </p:nvSpPr>
        <p:spPr>
          <a:xfrm>
            <a:off x="8472450" y="4765389"/>
            <a:ext cx="548700" cy="261900"/>
          </a:xfrm>
          <a:prstGeom prst="rect">
            <a:avLst/>
          </a:prstGeom>
        </p:spPr>
        <p:txBody>
          <a:bodyPr spcFirstLastPara="1" wrap="square" lIns="91425" tIns="91425" rIns="91425" bIns="91425" anchor="ctr" anchorCtr="0">
            <a:normAutofit lnSpcReduction="20000"/>
          </a:bodyPr>
          <a:lstStyle>
            <a:lvl1pPr lvl="0" rtl="0">
              <a:buNone/>
              <a:defRPr sz="600">
                <a:solidFill>
                  <a:srgbClr val="00CFFF"/>
                </a:solidFill>
              </a:defRPr>
            </a:lvl1pPr>
            <a:lvl2pPr lvl="1" rtl="0">
              <a:buNone/>
              <a:defRPr sz="600">
                <a:solidFill>
                  <a:srgbClr val="00CFFF"/>
                </a:solidFill>
              </a:defRPr>
            </a:lvl2pPr>
            <a:lvl3pPr lvl="2" rtl="0">
              <a:buNone/>
              <a:defRPr sz="600">
                <a:solidFill>
                  <a:srgbClr val="00CFFF"/>
                </a:solidFill>
              </a:defRPr>
            </a:lvl3pPr>
            <a:lvl4pPr lvl="3" rtl="0">
              <a:buNone/>
              <a:defRPr sz="600">
                <a:solidFill>
                  <a:srgbClr val="00CFFF"/>
                </a:solidFill>
              </a:defRPr>
            </a:lvl4pPr>
            <a:lvl5pPr lvl="4" rtl="0">
              <a:buNone/>
              <a:defRPr sz="600">
                <a:solidFill>
                  <a:srgbClr val="00CFFF"/>
                </a:solidFill>
              </a:defRPr>
            </a:lvl5pPr>
            <a:lvl6pPr lvl="5" rtl="0">
              <a:buNone/>
              <a:defRPr sz="600">
                <a:solidFill>
                  <a:srgbClr val="00CFFF"/>
                </a:solidFill>
              </a:defRPr>
            </a:lvl6pPr>
            <a:lvl7pPr lvl="6" rtl="0">
              <a:buNone/>
              <a:defRPr sz="600">
                <a:solidFill>
                  <a:srgbClr val="00CFFF"/>
                </a:solidFill>
              </a:defRPr>
            </a:lvl7pPr>
            <a:lvl8pPr lvl="7" rtl="0">
              <a:buNone/>
              <a:defRPr sz="600">
                <a:solidFill>
                  <a:srgbClr val="00CFFF"/>
                </a:solidFill>
              </a:defRPr>
            </a:lvl8pPr>
            <a:lvl9pPr lvl="8" rtl="0">
              <a:buNone/>
              <a:defRPr sz="600">
                <a:solidFill>
                  <a:srgbClr val="00CFFF"/>
                </a:solidFill>
              </a:defRPr>
            </a:lvl9pPr>
          </a:lstStyle>
          <a:p>
            <a:pPr marL="0" lvl="0" indent="0" algn="r" rtl="0">
              <a:spcBef>
                <a:spcPts val="0"/>
              </a:spcBef>
              <a:spcAft>
                <a:spcPts val="0"/>
              </a:spcAft>
              <a:buNone/>
            </a:pPr>
            <a:fld id="{00000000-1234-1234-1234-123412341234}" type="slidenum">
              <a:rPr lang="en"/>
              <a:t>‹#›</a:t>
            </a:fld>
            <a:endParaRPr/>
          </a:p>
        </p:txBody>
      </p:sp>
      <p:sp>
        <p:nvSpPr>
          <p:cNvPr id="108" name="Google Shape;108;p26"/>
          <p:cNvSpPr txBox="1">
            <a:spLocks noGrp="1"/>
          </p:cNvSpPr>
          <p:nvPr>
            <p:ph type="ctrTitle"/>
          </p:nvPr>
        </p:nvSpPr>
        <p:spPr>
          <a:xfrm>
            <a:off x="718662" y="614727"/>
            <a:ext cx="7386600" cy="844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00CFFF"/>
              </a:buClr>
              <a:buSzPts val="2600"/>
              <a:buNone/>
              <a:defRPr sz="2600" b="1">
                <a:solidFill>
                  <a:srgbClr val="00CFFF"/>
                </a:solidFill>
              </a:defRPr>
            </a:lvl1pPr>
            <a:lvl2pPr lvl="1" algn="ctr" rtl="0">
              <a:spcBef>
                <a:spcPts val="0"/>
              </a:spcBef>
              <a:spcAft>
                <a:spcPts val="0"/>
              </a:spcAft>
              <a:buClr>
                <a:srgbClr val="1C304A"/>
              </a:buClr>
              <a:buSzPts val="2800"/>
              <a:buNone/>
              <a:defRPr>
                <a:solidFill>
                  <a:srgbClr val="1C304A"/>
                </a:solidFill>
              </a:defRPr>
            </a:lvl2pPr>
            <a:lvl3pPr lvl="2" algn="ctr" rtl="0">
              <a:spcBef>
                <a:spcPts val="0"/>
              </a:spcBef>
              <a:spcAft>
                <a:spcPts val="0"/>
              </a:spcAft>
              <a:buClr>
                <a:srgbClr val="1C304A"/>
              </a:buClr>
              <a:buSzPts val="2800"/>
              <a:buNone/>
              <a:defRPr>
                <a:solidFill>
                  <a:srgbClr val="1C304A"/>
                </a:solidFill>
              </a:defRPr>
            </a:lvl3pPr>
            <a:lvl4pPr lvl="3" algn="ctr" rtl="0">
              <a:spcBef>
                <a:spcPts val="0"/>
              </a:spcBef>
              <a:spcAft>
                <a:spcPts val="0"/>
              </a:spcAft>
              <a:buClr>
                <a:srgbClr val="1C304A"/>
              </a:buClr>
              <a:buSzPts val="2800"/>
              <a:buNone/>
              <a:defRPr>
                <a:solidFill>
                  <a:srgbClr val="1C304A"/>
                </a:solidFill>
              </a:defRPr>
            </a:lvl4pPr>
            <a:lvl5pPr lvl="4" algn="ctr" rtl="0">
              <a:spcBef>
                <a:spcPts val="0"/>
              </a:spcBef>
              <a:spcAft>
                <a:spcPts val="0"/>
              </a:spcAft>
              <a:buClr>
                <a:srgbClr val="1C304A"/>
              </a:buClr>
              <a:buSzPts val="2800"/>
              <a:buNone/>
              <a:defRPr>
                <a:solidFill>
                  <a:srgbClr val="1C304A"/>
                </a:solidFill>
              </a:defRPr>
            </a:lvl5pPr>
            <a:lvl6pPr lvl="5" algn="ctr" rtl="0">
              <a:spcBef>
                <a:spcPts val="0"/>
              </a:spcBef>
              <a:spcAft>
                <a:spcPts val="0"/>
              </a:spcAft>
              <a:buClr>
                <a:srgbClr val="1C304A"/>
              </a:buClr>
              <a:buSzPts val="2800"/>
              <a:buNone/>
              <a:defRPr>
                <a:solidFill>
                  <a:srgbClr val="1C304A"/>
                </a:solidFill>
              </a:defRPr>
            </a:lvl6pPr>
            <a:lvl7pPr lvl="6" algn="ctr" rtl="0">
              <a:spcBef>
                <a:spcPts val="0"/>
              </a:spcBef>
              <a:spcAft>
                <a:spcPts val="0"/>
              </a:spcAft>
              <a:buClr>
                <a:srgbClr val="1C304A"/>
              </a:buClr>
              <a:buSzPts val="2800"/>
              <a:buNone/>
              <a:defRPr>
                <a:solidFill>
                  <a:srgbClr val="1C304A"/>
                </a:solidFill>
              </a:defRPr>
            </a:lvl7pPr>
            <a:lvl8pPr lvl="7" algn="ctr" rtl="0">
              <a:spcBef>
                <a:spcPts val="0"/>
              </a:spcBef>
              <a:spcAft>
                <a:spcPts val="0"/>
              </a:spcAft>
              <a:buClr>
                <a:srgbClr val="1C304A"/>
              </a:buClr>
              <a:buSzPts val="2800"/>
              <a:buNone/>
              <a:defRPr>
                <a:solidFill>
                  <a:srgbClr val="1C304A"/>
                </a:solidFill>
              </a:defRPr>
            </a:lvl8pPr>
            <a:lvl9pPr lvl="8" algn="ctr" rtl="0">
              <a:spcBef>
                <a:spcPts val="0"/>
              </a:spcBef>
              <a:spcAft>
                <a:spcPts val="0"/>
              </a:spcAft>
              <a:buClr>
                <a:srgbClr val="1C304A"/>
              </a:buClr>
              <a:buSzPts val="2800"/>
              <a:buNone/>
              <a:defRPr>
                <a:solidFill>
                  <a:srgbClr val="1C304A"/>
                </a:solidFill>
              </a:defRPr>
            </a:lvl9pPr>
          </a:lstStyle>
          <a:p>
            <a:endParaRPr/>
          </a:p>
        </p:txBody>
      </p:sp>
      <p:sp>
        <p:nvSpPr>
          <p:cNvPr id="109" name="Google Shape;109;p26"/>
          <p:cNvSpPr txBox="1">
            <a:spLocks noGrp="1"/>
          </p:cNvSpPr>
          <p:nvPr>
            <p:ph type="subTitle" idx="1"/>
          </p:nvPr>
        </p:nvSpPr>
        <p:spPr>
          <a:xfrm>
            <a:off x="718647" y="292250"/>
            <a:ext cx="5017500" cy="667500"/>
          </a:xfrm>
          <a:prstGeom prst="rect">
            <a:avLst/>
          </a:prstGeom>
        </p:spPr>
        <p:txBody>
          <a:bodyPr spcFirstLastPara="1" wrap="square" lIns="91425" tIns="91425" rIns="91425" bIns="91425" anchor="ctr" anchorCtr="0">
            <a:normAutofit/>
          </a:bodyPr>
          <a:lstStyle>
            <a:lvl1pPr lvl="0" rtl="0">
              <a:spcBef>
                <a:spcPts val="0"/>
              </a:spcBef>
              <a:spcAft>
                <a:spcPts val="0"/>
              </a:spcAft>
              <a:buNone/>
              <a:defRPr sz="1200" b="1">
                <a:solidFill>
                  <a:srgbClr val="FFFFFF"/>
                </a:solidFill>
              </a:defRPr>
            </a:lvl1pPr>
            <a:lvl2pPr lvl="1" rtl="0">
              <a:spcBef>
                <a:spcPts val="1200"/>
              </a:spcBef>
              <a:spcAft>
                <a:spcPts val="0"/>
              </a:spcAft>
              <a:buNone/>
              <a:defRPr/>
            </a:lvl2pPr>
            <a:lvl3pPr lvl="2" rtl="0">
              <a:spcBef>
                <a:spcPts val="1200"/>
              </a:spcBef>
              <a:spcAft>
                <a:spcPts val="0"/>
              </a:spcAft>
              <a:buNone/>
              <a:defRPr/>
            </a:lvl3pPr>
            <a:lvl4pPr lvl="3" rtl="0">
              <a:spcBef>
                <a:spcPts val="1200"/>
              </a:spcBef>
              <a:spcAft>
                <a:spcPts val="0"/>
              </a:spcAft>
              <a:buNone/>
              <a:defRPr/>
            </a:lvl4pPr>
            <a:lvl5pPr lvl="4" rtl="0">
              <a:spcBef>
                <a:spcPts val="1200"/>
              </a:spcBef>
              <a:spcAft>
                <a:spcPts val="0"/>
              </a:spcAft>
              <a:buNone/>
              <a:defRPr/>
            </a:lvl5pPr>
            <a:lvl6pPr lvl="5" rtl="0">
              <a:spcBef>
                <a:spcPts val="1200"/>
              </a:spcBef>
              <a:spcAft>
                <a:spcPts val="0"/>
              </a:spcAft>
              <a:buNone/>
              <a:defRPr/>
            </a:lvl6pPr>
            <a:lvl7pPr lvl="6" rtl="0">
              <a:spcBef>
                <a:spcPts val="1200"/>
              </a:spcBef>
              <a:spcAft>
                <a:spcPts val="0"/>
              </a:spcAft>
              <a:buNone/>
              <a:defRPr/>
            </a:lvl7pPr>
            <a:lvl8pPr lvl="7" rtl="0">
              <a:spcBef>
                <a:spcPts val="1200"/>
              </a:spcBef>
              <a:spcAft>
                <a:spcPts val="0"/>
              </a:spcAft>
              <a:buNone/>
              <a:defRPr/>
            </a:lvl8pPr>
            <a:lvl9pPr lvl="8" rtl="0">
              <a:spcBef>
                <a:spcPts val="1200"/>
              </a:spcBef>
              <a:spcAft>
                <a:spcPts val="1200"/>
              </a:spcAft>
              <a:buNone/>
              <a:defRPr/>
            </a:lvl9pPr>
          </a:lstStyle>
          <a:p>
            <a:endParaRPr/>
          </a:p>
        </p:txBody>
      </p:sp>
      <p:sp>
        <p:nvSpPr>
          <p:cNvPr id="110" name="Google Shape;110;p26"/>
          <p:cNvSpPr txBox="1">
            <a:spLocks noGrp="1"/>
          </p:cNvSpPr>
          <p:nvPr>
            <p:ph type="body" idx="2"/>
          </p:nvPr>
        </p:nvSpPr>
        <p:spPr>
          <a:xfrm>
            <a:off x="737118" y="2495159"/>
            <a:ext cx="2258100" cy="13326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Clr>
                <a:srgbClr val="FFFFFF"/>
              </a:buClr>
              <a:buSzPts val="1400"/>
              <a:buChar char="●"/>
              <a:defRPr sz="1400">
                <a:solidFill>
                  <a:srgbClr val="FFFFFF"/>
                </a:solidFill>
              </a:defRPr>
            </a:lvl1pPr>
            <a:lvl2pPr marL="914400" lvl="1" indent="-304800" rtl="0">
              <a:spcBef>
                <a:spcPts val="0"/>
              </a:spcBef>
              <a:spcAft>
                <a:spcPts val="0"/>
              </a:spcAft>
              <a:buClr>
                <a:srgbClr val="FFFFFF"/>
              </a:buClr>
              <a:buSzPts val="1200"/>
              <a:buChar char="○"/>
              <a:defRPr sz="1200">
                <a:solidFill>
                  <a:srgbClr val="FFFFFF"/>
                </a:solidFill>
              </a:defRPr>
            </a:lvl2pPr>
            <a:lvl3pPr marL="1371600" lvl="2" indent="-304800" rtl="0">
              <a:spcBef>
                <a:spcPts val="0"/>
              </a:spcBef>
              <a:spcAft>
                <a:spcPts val="0"/>
              </a:spcAft>
              <a:buClr>
                <a:srgbClr val="FFFFFF"/>
              </a:buClr>
              <a:buSzPts val="1200"/>
              <a:buChar char="■"/>
              <a:defRPr sz="1200">
                <a:solidFill>
                  <a:srgbClr val="FFFFFF"/>
                </a:solidFill>
              </a:defRPr>
            </a:lvl3pPr>
            <a:lvl4pPr marL="1828800" lvl="3" indent="-304800" rtl="0">
              <a:spcBef>
                <a:spcPts val="0"/>
              </a:spcBef>
              <a:spcAft>
                <a:spcPts val="0"/>
              </a:spcAft>
              <a:buClr>
                <a:srgbClr val="FFFFFF"/>
              </a:buClr>
              <a:buSzPts val="1200"/>
              <a:buChar char="●"/>
              <a:defRPr sz="1200">
                <a:solidFill>
                  <a:srgbClr val="FFFFFF"/>
                </a:solidFill>
              </a:defRPr>
            </a:lvl4pPr>
            <a:lvl5pPr marL="2286000" lvl="4" indent="-304800" rtl="0">
              <a:spcBef>
                <a:spcPts val="0"/>
              </a:spcBef>
              <a:spcAft>
                <a:spcPts val="0"/>
              </a:spcAft>
              <a:buClr>
                <a:srgbClr val="FFFFFF"/>
              </a:buClr>
              <a:buSzPts val="1200"/>
              <a:buChar char="○"/>
              <a:defRPr sz="1200">
                <a:solidFill>
                  <a:srgbClr val="FFFFFF"/>
                </a:solidFill>
              </a:defRPr>
            </a:lvl5pPr>
            <a:lvl6pPr marL="2743200" lvl="5" indent="-304800" rtl="0">
              <a:spcBef>
                <a:spcPts val="0"/>
              </a:spcBef>
              <a:spcAft>
                <a:spcPts val="0"/>
              </a:spcAft>
              <a:buClr>
                <a:srgbClr val="FFFFFF"/>
              </a:buClr>
              <a:buSzPts val="1200"/>
              <a:buChar char="■"/>
              <a:defRPr sz="1200">
                <a:solidFill>
                  <a:srgbClr val="FFFFFF"/>
                </a:solidFill>
              </a:defRPr>
            </a:lvl6pPr>
            <a:lvl7pPr marL="3200400" lvl="6" indent="-304800" rtl="0">
              <a:spcBef>
                <a:spcPts val="0"/>
              </a:spcBef>
              <a:spcAft>
                <a:spcPts val="0"/>
              </a:spcAft>
              <a:buClr>
                <a:srgbClr val="FFFFFF"/>
              </a:buClr>
              <a:buSzPts val="1200"/>
              <a:buChar char="●"/>
              <a:defRPr sz="1200">
                <a:solidFill>
                  <a:srgbClr val="FFFFFF"/>
                </a:solidFill>
              </a:defRPr>
            </a:lvl7pPr>
            <a:lvl8pPr marL="3657600" lvl="7" indent="-304800" rtl="0">
              <a:spcBef>
                <a:spcPts val="0"/>
              </a:spcBef>
              <a:spcAft>
                <a:spcPts val="0"/>
              </a:spcAft>
              <a:buClr>
                <a:srgbClr val="FFFFFF"/>
              </a:buClr>
              <a:buSzPts val="1200"/>
              <a:buChar char="○"/>
              <a:defRPr sz="1200">
                <a:solidFill>
                  <a:srgbClr val="FFFFFF"/>
                </a:solidFill>
              </a:defRPr>
            </a:lvl8pPr>
            <a:lvl9pPr marL="4114800" lvl="8" indent="-304800" rtl="0">
              <a:spcBef>
                <a:spcPts val="0"/>
              </a:spcBef>
              <a:spcAft>
                <a:spcPts val="0"/>
              </a:spcAft>
              <a:buClr>
                <a:srgbClr val="FFFFFF"/>
              </a:buClr>
              <a:buSzPts val="1200"/>
              <a:buChar char="■"/>
              <a:defRPr sz="1200">
                <a:solidFill>
                  <a:srgbClr val="FFFFFF"/>
                </a:solidFill>
              </a:defRPr>
            </a:lvl9pPr>
          </a:lstStyle>
          <a:p>
            <a:endParaRPr/>
          </a:p>
        </p:txBody>
      </p:sp>
      <p:sp>
        <p:nvSpPr>
          <p:cNvPr id="111" name="Google Shape;111;p26"/>
          <p:cNvSpPr txBox="1">
            <a:spLocks noGrp="1"/>
          </p:cNvSpPr>
          <p:nvPr>
            <p:ph type="body" idx="3"/>
          </p:nvPr>
        </p:nvSpPr>
        <p:spPr>
          <a:xfrm>
            <a:off x="3323393" y="2495159"/>
            <a:ext cx="2258100" cy="13326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Clr>
                <a:srgbClr val="FFFFFF"/>
              </a:buClr>
              <a:buSzPts val="1400"/>
              <a:buChar char="●"/>
              <a:defRPr sz="1400">
                <a:solidFill>
                  <a:srgbClr val="FFFFFF"/>
                </a:solidFill>
              </a:defRPr>
            </a:lvl1pPr>
            <a:lvl2pPr marL="914400" lvl="1" indent="-304800" rtl="0">
              <a:spcBef>
                <a:spcPts val="0"/>
              </a:spcBef>
              <a:spcAft>
                <a:spcPts val="0"/>
              </a:spcAft>
              <a:buClr>
                <a:srgbClr val="FFFFFF"/>
              </a:buClr>
              <a:buSzPts val="1200"/>
              <a:buChar char="○"/>
              <a:defRPr sz="1200">
                <a:solidFill>
                  <a:srgbClr val="FFFFFF"/>
                </a:solidFill>
              </a:defRPr>
            </a:lvl2pPr>
            <a:lvl3pPr marL="1371600" lvl="2" indent="-304800" rtl="0">
              <a:spcBef>
                <a:spcPts val="0"/>
              </a:spcBef>
              <a:spcAft>
                <a:spcPts val="0"/>
              </a:spcAft>
              <a:buClr>
                <a:srgbClr val="FFFFFF"/>
              </a:buClr>
              <a:buSzPts val="1200"/>
              <a:buChar char="■"/>
              <a:defRPr sz="1200">
                <a:solidFill>
                  <a:srgbClr val="FFFFFF"/>
                </a:solidFill>
              </a:defRPr>
            </a:lvl3pPr>
            <a:lvl4pPr marL="1828800" lvl="3" indent="-304800" rtl="0">
              <a:spcBef>
                <a:spcPts val="0"/>
              </a:spcBef>
              <a:spcAft>
                <a:spcPts val="0"/>
              </a:spcAft>
              <a:buClr>
                <a:srgbClr val="FFFFFF"/>
              </a:buClr>
              <a:buSzPts val="1200"/>
              <a:buChar char="●"/>
              <a:defRPr sz="1200">
                <a:solidFill>
                  <a:srgbClr val="FFFFFF"/>
                </a:solidFill>
              </a:defRPr>
            </a:lvl4pPr>
            <a:lvl5pPr marL="2286000" lvl="4" indent="-304800" rtl="0">
              <a:spcBef>
                <a:spcPts val="0"/>
              </a:spcBef>
              <a:spcAft>
                <a:spcPts val="0"/>
              </a:spcAft>
              <a:buClr>
                <a:srgbClr val="FFFFFF"/>
              </a:buClr>
              <a:buSzPts val="1200"/>
              <a:buChar char="○"/>
              <a:defRPr sz="1200">
                <a:solidFill>
                  <a:srgbClr val="FFFFFF"/>
                </a:solidFill>
              </a:defRPr>
            </a:lvl5pPr>
            <a:lvl6pPr marL="2743200" lvl="5" indent="-304800" rtl="0">
              <a:spcBef>
                <a:spcPts val="0"/>
              </a:spcBef>
              <a:spcAft>
                <a:spcPts val="0"/>
              </a:spcAft>
              <a:buClr>
                <a:srgbClr val="FFFFFF"/>
              </a:buClr>
              <a:buSzPts val="1200"/>
              <a:buChar char="■"/>
              <a:defRPr sz="1200">
                <a:solidFill>
                  <a:srgbClr val="FFFFFF"/>
                </a:solidFill>
              </a:defRPr>
            </a:lvl6pPr>
            <a:lvl7pPr marL="3200400" lvl="6" indent="-304800" rtl="0">
              <a:spcBef>
                <a:spcPts val="0"/>
              </a:spcBef>
              <a:spcAft>
                <a:spcPts val="0"/>
              </a:spcAft>
              <a:buClr>
                <a:srgbClr val="FFFFFF"/>
              </a:buClr>
              <a:buSzPts val="1200"/>
              <a:buChar char="●"/>
              <a:defRPr sz="1200">
                <a:solidFill>
                  <a:srgbClr val="FFFFFF"/>
                </a:solidFill>
              </a:defRPr>
            </a:lvl7pPr>
            <a:lvl8pPr marL="3657600" lvl="7" indent="-304800" rtl="0">
              <a:spcBef>
                <a:spcPts val="0"/>
              </a:spcBef>
              <a:spcAft>
                <a:spcPts val="0"/>
              </a:spcAft>
              <a:buClr>
                <a:srgbClr val="FFFFFF"/>
              </a:buClr>
              <a:buSzPts val="1200"/>
              <a:buChar char="○"/>
              <a:defRPr sz="1200">
                <a:solidFill>
                  <a:srgbClr val="FFFFFF"/>
                </a:solidFill>
              </a:defRPr>
            </a:lvl8pPr>
            <a:lvl9pPr marL="4114800" lvl="8" indent="-304800" rtl="0">
              <a:spcBef>
                <a:spcPts val="0"/>
              </a:spcBef>
              <a:spcAft>
                <a:spcPts val="0"/>
              </a:spcAft>
              <a:buClr>
                <a:srgbClr val="FFFFFF"/>
              </a:buClr>
              <a:buSzPts val="1200"/>
              <a:buChar char="■"/>
              <a:defRPr sz="1200">
                <a:solidFill>
                  <a:srgbClr val="FFFFFF"/>
                </a:solidFill>
              </a:defRPr>
            </a:lvl9pPr>
          </a:lstStyle>
          <a:p>
            <a:endParaRPr/>
          </a:p>
        </p:txBody>
      </p:sp>
      <p:sp>
        <p:nvSpPr>
          <p:cNvPr id="112" name="Google Shape;112;p26"/>
          <p:cNvSpPr txBox="1">
            <a:spLocks noGrp="1"/>
          </p:cNvSpPr>
          <p:nvPr>
            <p:ph type="body" idx="4"/>
          </p:nvPr>
        </p:nvSpPr>
        <p:spPr>
          <a:xfrm>
            <a:off x="5909667" y="2495159"/>
            <a:ext cx="2258100" cy="13326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Clr>
                <a:srgbClr val="FFFFFF"/>
              </a:buClr>
              <a:buSzPts val="1400"/>
              <a:buChar char="●"/>
              <a:defRPr sz="1400">
                <a:solidFill>
                  <a:srgbClr val="FFFFFF"/>
                </a:solidFill>
              </a:defRPr>
            </a:lvl1pPr>
            <a:lvl2pPr marL="914400" lvl="1" indent="-304800" rtl="0">
              <a:spcBef>
                <a:spcPts val="0"/>
              </a:spcBef>
              <a:spcAft>
                <a:spcPts val="0"/>
              </a:spcAft>
              <a:buClr>
                <a:srgbClr val="FFFFFF"/>
              </a:buClr>
              <a:buSzPts val="1200"/>
              <a:buChar char="○"/>
              <a:defRPr sz="1200">
                <a:solidFill>
                  <a:srgbClr val="FFFFFF"/>
                </a:solidFill>
              </a:defRPr>
            </a:lvl2pPr>
            <a:lvl3pPr marL="1371600" lvl="2" indent="-304800" rtl="0">
              <a:spcBef>
                <a:spcPts val="0"/>
              </a:spcBef>
              <a:spcAft>
                <a:spcPts val="0"/>
              </a:spcAft>
              <a:buClr>
                <a:srgbClr val="FFFFFF"/>
              </a:buClr>
              <a:buSzPts val="1200"/>
              <a:buChar char="■"/>
              <a:defRPr sz="1200">
                <a:solidFill>
                  <a:srgbClr val="FFFFFF"/>
                </a:solidFill>
              </a:defRPr>
            </a:lvl3pPr>
            <a:lvl4pPr marL="1828800" lvl="3" indent="-304800" rtl="0">
              <a:spcBef>
                <a:spcPts val="0"/>
              </a:spcBef>
              <a:spcAft>
                <a:spcPts val="0"/>
              </a:spcAft>
              <a:buClr>
                <a:srgbClr val="FFFFFF"/>
              </a:buClr>
              <a:buSzPts val="1200"/>
              <a:buChar char="●"/>
              <a:defRPr sz="1200">
                <a:solidFill>
                  <a:srgbClr val="FFFFFF"/>
                </a:solidFill>
              </a:defRPr>
            </a:lvl4pPr>
            <a:lvl5pPr marL="2286000" lvl="4" indent="-304800" rtl="0">
              <a:spcBef>
                <a:spcPts val="0"/>
              </a:spcBef>
              <a:spcAft>
                <a:spcPts val="0"/>
              </a:spcAft>
              <a:buClr>
                <a:srgbClr val="FFFFFF"/>
              </a:buClr>
              <a:buSzPts val="1200"/>
              <a:buChar char="○"/>
              <a:defRPr sz="1200">
                <a:solidFill>
                  <a:srgbClr val="FFFFFF"/>
                </a:solidFill>
              </a:defRPr>
            </a:lvl5pPr>
            <a:lvl6pPr marL="2743200" lvl="5" indent="-304800" rtl="0">
              <a:spcBef>
                <a:spcPts val="0"/>
              </a:spcBef>
              <a:spcAft>
                <a:spcPts val="0"/>
              </a:spcAft>
              <a:buClr>
                <a:srgbClr val="FFFFFF"/>
              </a:buClr>
              <a:buSzPts val="1200"/>
              <a:buChar char="■"/>
              <a:defRPr sz="1200">
                <a:solidFill>
                  <a:srgbClr val="FFFFFF"/>
                </a:solidFill>
              </a:defRPr>
            </a:lvl6pPr>
            <a:lvl7pPr marL="3200400" lvl="6" indent="-304800" rtl="0">
              <a:spcBef>
                <a:spcPts val="0"/>
              </a:spcBef>
              <a:spcAft>
                <a:spcPts val="0"/>
              </a:spcAft>
              <a:buClr>
                <a:srgbClr val="FFFFFF"/>
              </a:buClr>
              <a:buSzPts val="1200"/>
              <a:buChar char="●"/>
              <a:defRPr sz="1200">
                <a:solidFill>
                  <a:srgbClr val="FFFFFF"/>
                </a:solidFill>
              </a:defRPr>
            </a:lvl7pPr>
            <a:lvl8pPr marL="3657600" lvl="7" indent="-304800" rtl="0">
              <a:spcBef>
                <a:spcPts val="0"/>
              </a:spcBef>
              <a:spcAft>
                <a:spcPts val="0"/>
              </a:spcAft>
              <a:buClr>
                <a:srgbClr val="FFFFFF"/>
              </a:buClr>
              <a:buSzPts val="1200"/>
              <a:buChar char="○"/>
              <a:defRPr sz="1200">
                <a:solidFill>
                  <a:srgbClr val="FFFFFF"/>
                </a:solidFill>
              </a:defRPr>
            </a:lvl8pPr>
            <a:lvl9pPr marL="4114800" lvl="8" indent="-304800" rtl="0">
              <a:spcBef>
                <a:spcPts val="0"/>
              </a:spcBef>
              <a:spcAft>
                <a:spcPts val="0"/>
              </a:spcAft>
              <a:buClr>
                <a:srgbClr val="FFFFFF"/>
              </a:buClr>
              <a:buSzPts val="1200"/>
              <a:buChar char="■"/>
              <a:defRPr sz="1200">
                <a:solidFill>
                  <a:srgbClr val="FFFFFF"/>
                </a:solidFill>
              </a:defRPr>
            </a:lvl9pPr>
          </a:lstStyle>
          <a:p>
            <a:endParaRPr/>
          </a:p>
        </p:txBody>
      </p:sp>
      <p:sp>
        <p:nvSpPr>
          <p:cNvPr id="113" name="Google Shape;113;p26"/>
          <p:cNvSpPr/>
          <p:nvPr/>
        </p:nvSpPr>
        <p:spPr>
          <a:xfrm>
            <a:off x="815525" y="1865324"/>
            <a:ext cx="467100" cy="467100"/>
          </a:xfrm>
          <a:prstGeom prst="ellipse">
            <a:avLst/>
          </a:prstGeom>
          <a:solidFill>
            <a:srgbClr val="00C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rgbClr val="FFFFFF"/>
              </a:solidFill>
              <a:latin typeface="Helvetica Neue"/>
              <a:ea typeface="Helvetica Neue"/>
              <a:cs typeface="Helvetica Neue"/>
              <a:sym typeface="Helvetica Neue"/>
            </a:endParaRPr>
          </a:p>
        </p:txBody>
      </p:sp>
      <p:sp>
        <p:nvSpPr>
          <p:cNvPr id="114" name="Google Shape;114;p26"/>
          <p:cNvSpPr txBox="1"/>
          <p:nvPr/>
        </p:nvSpPr>
        <p:spPr>
          <a:xfrm>
            <a:off x="811575" y="1876000"/>
            <a:ext cx="467100" cy="420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1C304A"/>
                </a:solidFill>
                <a:latin typeface="Helvetica Neue"/>
                <a:ea typeface="Helvetica Neue"/>
                <a:cs typeface="Helvetica Neue"/>
                <a:sym typeface="Helvetica Neue"/>
              </a:rPr>
              <a:t>1</a:t>
            </a:r>
            <a:endParaRPr sz="1800">
              <a:solidFill>
                <a:srgbClr val="1C304A"/>
              </a:solidFill>
            </a:endParaRPr>
          </a:p>
        </p:txBody>
      </p:sp>
      <p:sp>
        <p:nvSpPr>
          <p:cNvPr id="115" name="Google Shape;115;p26"/>
          <p:cNvSpPr/>
          <p:nvPr/>
        </p:nvSpPr>
        <p:spPr>
          <a:xfrm>
            <a:off x="3375583" y="1865324"/>
            <a:ext cx="467100" cy="467100"/>
          </a:xfrm>
          <a:prstGeom prst="ellipse">
            <a:avLst/>
          </a:prstGeom>
          <a:solidFill>
            <a:srgbClr val="00C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rgbClr val="FFFFFF"/>
              </a:solidFill>
              <a:latin typeface="Helvetica Neue"/>
              <a:ea typeface="Helvetica Neue"/>
              <a:cs typeface="Helvetica Neue"/>
              <a:sym typeface="Helvetica Neue"/>
            </a:endParaRPr>
          </a:p>
        </p:txBody>
      </p:sp>
      <p:sp>
        <p:nvSpPr>
          <p:cNvPr id="116" name="Google Shape;116;p26"/>
          <p:cNvSpPr txBox="1"/>
          <p:nvPr/>
        </p:nvSpPr>
        <p:spPr>
          <a:xfrm>
            <a:off x="3371633" y="1876000"/>
            <a:ext cx="467100" cy="420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1C304A"/>
                </a:solidFill>
                <a:latin typeface="Helvetica Neue"/>
                <a:ea typeface="Helvetica Neue"/>
                <a:cs typeface="Helvetica Neue"/>
                <a:sym typeface="Helvetica Neue"/>
              </a:rPr>
              <a:t>2</a:t>
            </a:r>
            <a:endParaRPr sz="1800">
              <a:solidFill>
                <a:srgbClr val="1C304A"/>
              </a:solidFill>
            </a:endParaRPr>
          </a:p>
        </p:txBody>
      </p:sp>
      <p:sp>
        <p:nvSpPr>
          <p:cNvPr id="117" name="Google Shape;117;p26"/>
          <p:cNvSpPr/>
          <p:nvPr/>
        </p:nvSpPr>
        <p:spPr>
          <a:xfrm>
            <a:off x="5993435" y="1865324"/>
            <a:ext cx="467100" cy="467100"/>
          </a:xfrm>
          <a:prstGeom prst="ellipse">
            <a:avLst/>
          </a:prstGeom>
          <a:solidFill>
            <a:srgbClr val="00C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rgbClr val="FFFFFF"/>
              </a:solidFill>
              <a:latin typeface="Helvetica Neue"/>
              <a:ea typeface="Helvetica Neue"/>
              <a:cs typeface="Helvetica Neue"/>
              <a:sym typeface="Helvetica Neue"/>
            </a:endParaRPr>
          </a:p>
        </p:txBody>
      </p:sp>
      <p:sp>
        <p:nvSpPr>
          <p:cNvPr id="118" name="Google Shape;118;p26"/>
          <p:cNvSpPr txBox="1"/>
          <p:nvPr/>
        </p:nvSpPr>
        <p:spPr>
          <a:xfrm>
            <a:off x="5989485" y="1876000"/>
            <a:ext cx="467100" cy="420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1C304A"/>
                </a:solidFill>
                <a:latin typeface="Helvetica Neue"/>
                <a:ea typeface="Helvetica Neue"/>
                <a:cs typeface="Helvetica Neue"/>
                <a:sym typeface="Helvetica Neue"/>
              </a:rPr>
              <a:t>3</a:t>
            </a:r>
            <a:endParaRPr sz="1800">
              <a:solidFill>
                <a:srgbClr val="1C304A"/>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3 Column - Dark">
  <p:cSld name="TITLE_AND_BODY_2_1_1_1_1_3_1_1">
    <p:bg>
      <p:bgPr>
        <a:solidFill>
          <a:srgbClr val="1C304A"/>
        </a:solidFill>
        <a:effectLst/>
      </p:bgPr>
    </p:bg>
    <p:spTree>
      <p:nvGrpSpPr>
        <p:cNvPr id="1" name="Shape 119"/>
        <p:cNvGrpSpPr/>
        <p:nvPr/>
      </p:nvGrpSpPr>
      <p:grpSpPr>
        <a:xfrm>
          <a:off x="0" y="0"/>
          <a:ext cx="0" cy="0"/>
          <a:chOff x="0" y="0"/>
          <a:chExt cx="0" cy="0"/>
        </a:xfrm>
      </p:grpSpPr>
      <p:sp>
        <p:nvSpPr>
          <p:cNvPr id="120" name="Google Shape;120;p27"/>
          <p:cNvSpPr txBox="1">
            <a:spLocks noGrp="1"/>
          </p:cNvSpPr>
          <p:nvPr>
            <p:ph type="ctrTitle"/>
          </p:nvPr>
        </p:nvSpPr>
        <p:spPr>
          <a:xfrm>
            <a:off x="841248" y="704088"/>
            <a:ext cx="7425000" cy="8412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rgbClr val="00CFFF"/>
              </a:buClr>
              <a:buSzPts val="2600"/>
              <a:buNone/>
              <a:defRPr sz="2600" b="1">
                <a:solidFill>
                  <a:srgbClr val="00CFFF"/>
                </a:solidFill>
              </a:defRPr>
            </a:lvl1pPr>
            <a:lvl2pPr lvl="1" algn="ctr" rtl="0">
              <a:lnSpc>
                <a:spcPct val="100000"/>
              </a:lnSpc>
              <a:spcBef>
                <a:spcPts val="0"/>
              </a:spcBef>
              <a:spcAft>
                <a:spcPts val="0"/>
              </a:spcAft>
              <a:buClr>
                <a:srgbClr val="1C304A"/>
              </a:buClr>
              <a:buSzPts val="2800"/>
              <a:buNone/>
              <a:defRPr>
                <a:solidFill>
                  <a:srgbClr val="1C304A"/>
                </a:solidFill>
              </a:defRPr>
            </a:lvl2pPr>
            <a:lvl3pPr lvl="2" algn="ctr" rtl="0">
              <a:lnSpc>
                <a:spcPct val="100000"/>
              </a:lnSpc>
              <a:spcBef>
                <a:spcPts val="0"/>
              </a:spcBef>
              <a:spcAft>
                <a:spcPts val="0"/>
              </a:spcAft>
              <a:buClr>
                <a:srgbClr val="1C304A"/>
              </a:buClr>
              <a:buSzPts val="2800"/>
              <a:buNone/>
              <a:defRPr>
                <a:solidFill>
                  <a:srgbClr val="1C304A"/>
                </a:solidFill>
              </a:defRPr>
            </a:lvl3pPr>
            <a:lvl4pPr lvl="3" algn="ctr" rtl="0">
              <a:lnSpc>
                <a:spcPct val="100000"/>
              </a:lnSpc>
              <a:spcBef>
                <a:spcPts val="0"/>
              </a:spcBef>
              <a:spcAft>
                <a:spcPts val="0"/>
              </a:spcAft>
              <a:buClr>
                <a:srgbClr val="1C304A"/>
              </a:buClr>
              <a:buSzPts val="2800"/>
              <a:buNone/>
              <a:defRPr>
                <a:solidFill>
                  <a:srgbClr val="1C304A"/>
                </a:solidFill>
              </a:defRPr>
            </a:lvl4pPr>
            <a:lvl5pPr lvl="4" algn="ctr" rtl="0">
              <a:lnSpc>
                <a:spcPct val="100000"/>
              </a:lnSpc>
              <a:spcBef>
                <a:spcPts val="0"/>
              </a:spcBef>
              <a:spcAft>
                <a:spcPts val="0"/>
              </a:spcAft>
              <a:buClr>
                <a:srgbClr val="1C304A"/>
              </a:buClr>
              <a:buSzPts val="2800"/>
              <a:buNone/>
              <a:defRPr>
                <a:solidFill>
                  <a:srgbClr val="1C304A"/>
                </a:solidFill>
              </a:defRPr>
            </a:lvl5pPr>
            <a:lvl6pPr lvl="5" algn="ctr" rtl="0">
              <a:lnSpc>
                <a:spcPct val="100000"/>
              </a:lnSpc>
              <a:spcBef>
                <a:spcPts val="0"/>
              </a:spcBef>
              <a:spcAft>
                <a:spcPts val="0"/>
              </a:spcAft>
              <a:buClr>
                <a:srgbClr val="1C304A"/>
              </a:buClr>
              <a:buSzPts val="2800"/>
              <a:buNone/>
              <a:defRPr>
                <a:solidFill>
                  <a:srgbClr val="1C304A"/>
                </a:solidFill>
              </a:defRPr>
            </a:lvl6pPr>
            <a:lvl7pPr lvl="6" algn="ctr" rtl="0">
              <a:lnSpc>
                <a:spcPct val="100000"/>
              </a:lnSpc>
              <a:spcBef>
                <a:spcPts val="0"/>
              </a:spcBef>
              <a:spcAft>
                <a:spcPts val="0"/>
              </a:spcAft>
              <a:buClr>
                <a:srgbClr val="1C304A"/>
              </a:buClr>
              <a:buSzPts val="2800"/>
              <a:buNone/>
              <a:defRPr>
                <a:solidFill>
                  <a:srgbClr val="1C304A"/>
                </a:solidFill>
              </a:defRPr>
            </a:lvl7pPr>
            <a:lvl8pPr lvl="7" algn="ctr" rtl="0">
              <a:lnSpc>
                <a:spcPct val="100000"/>
              </a:lnSpc>
              <a:spcBef>
                <a:spcPts val="0"/>
              </a:spcBef>
              <a:spcAft>
                <a:spcPts val="0"/>
              </a:spcAft>
              <a:buClr>
                <a:srgbClr val="1C304A"/>
              </a:buClr>
              <a:buSzPts val="2800"/>
              <a:buNone/>
              <a:defRPr>
                <a:solidFill>
                  <a:srgbClr val="1C304A"/>
                </a:solidFill>
              </a:defRPr>
            </a:lvl8pPr>
            <a:lvl9pPr lvl="8" algn="ctr" rtl="0">
              <a:lnSpc>
                <a:spcPct val="100000"/>
              </a:lnSpc>
              <a:spcBef>
                <a:spcPts val="0"/>
              </a:spcBef>
              <a:spcAft>
                <a:spcPts val="0"/>
              </a:spcAft>
              <a:buClr>
                <a:srgbClr val="1C304A"/>
              </a:buClr>
              <a:buSzPts val="2800"/>
              <a:buNone/>
              <a:defRPr>
                <a:solidFill>
                  <a:srgbClr val="1C304A"/>
                </a:solidFill>
              </a:defRPr>
            </a:lvl9pPr>
          </a:lstStyle>
          <a:p>
            <a:endParaRPr/>
          </a:p>
        </p:txBody>
      </p:sp>
      <p:sp>
        <p:nvSpPr>
          <p:cNvPr id="121" name="Google Shape;121;p27"/>
          <p:cNvSpPr txBox="1">
            <a:spLocks noGrp="1"/>
          </p:cNvSpPr>
          <p:nvPr>
            <p:ph type="subTitle" idx="1"/>
          </p:nvPr>
        </p:nvSpPr>
        <p:spPr>
          <a:xfrm>
            <a:off x="841248" y="384048"/>
            <a:ext cx="7470600" cy="310800"/>
          </a:xfrm>
          <a:prstGeom prst="rect">
            <a:avLst/>
          </a:prstGeom>
          <a:noFill/>
          <a:ln>
            <a:noFill/>
          </a:ln>
        </p:spPr>
        <p:txBody>
          <a:bodyPr spcFirstLastPara="1" wrap="square" lIns="91425" tIns="91425" rIns="91425" bIns="91425" anchor="ctr" anchorCtr="0">
            <a:normAutofit/>
          </a:bodyPr>
          <a:lstStyle>
            <a:lvl1pPr lvl="0" algn="l" rtl="0">
              <a:lnSpc>
                <a:spcPct val="115000"/>
              </a:lnSpc>
              <a:spcBef>
                <a:spcPts val="0"/>
              </a:spcBef>
              <a:spcAft>
                <a:spcPts val="0"/>
              </a:spcAft>
              <a:buSzPts val="1800"/>
              <a:buNone/>
              <a:defRPr sz="1200" b="1">
                <a:solidFill>
                  <a:srgbClr val="FFFFFF"/>
                </a:solidFill>
              </a:defRPr>
            </a:lvl1pPr>
            <a:lvl2pPr lvl="1" algn="l" rtl="0">
              <a:lnSpc>
                <a:spcPct val="115000"/>
              </a:lnSpc>
              <a:spcBef>
                <a:spcPts val="1600"/>
              </a:spcBef>
              <a:spcAft>
                <a:spcPts val="0"/>
              </a:spcAft>
              <a:buSzPts val="1400"/>
              <a:buNone/>
              <a:defRPr/>
            </a:lvl2pPr>
            <a:lvl3pPr lvl="2" algn="l" rtl="0">
              <a:lnSpc>
                <a:spcPct val="115000"/>
              </a:lnSpc>
              <a:spcBef>
                <a:spcPts val="1600"/>
              </a:spcBef>
              <a:spcAft>
                <a:spcPts val="0"/>
              </a:spcAft>
              <a:buSzPts val="1400"/>
              <a:buNone/>
              <a:defRPr/>
            </a:lvl3pPr>
            <a:lvl4pPr lvl="3" algn="l" rtl="0">
              <a:lnSpc>
                <a:spcPct val="115000"/>
              </a:lnSpc>
              <a:spcBef>
                <a:spcPts val="1600"/>
              </a:spcBef>
              <a:spcAft>
                <a:spcPts val="0"/>
              </a:spcAft>
              <a:buSzPts val="1200"/>
              <a:buNone/>
              <a:defRPr/>
            </a:lvl4pPr>
            <a:lvl5pPr lvl="4" algn="l" rtl="0">
              <a:lnSpc>
                <a:spcPct val="115000"/>
              </a:lnSpc>
              <a:spcBef>
                <a:spcPts val="1600"/>
              </a:spcBef>
              <a:spcAft>
                <a:spcPts val="0"/>
              </a:spcAft>
              <a:buSzPts val="1000"/>
              <a:buNone/>
              <a:defRPr/>
            </a:lvl5pPr>
            <a:lvl6pPr lvl="5" algn="l" rtl="0">
              <a:lnSpc>
                <a:spcPct val="115000"/>
              </a:lnSpc>
              <a:spcBef>
                <a:spcPts val="1600"/>
              </a:spcBef>
              <a:spcAft>
                <a:spcPts val="0"/>
              </a:spcAft>
              <a:buSzPts val="800"/>
              <a:buNone/>
              <a:defRPr/>
            </a:lvl6pPr>
            <a:lvl7pPr lvl="6" algn="l" rtl="0">
              <a:lnSpc>
                <a:spcPct val="115000"/>
              </a:lnSpc>
              <a:spcBef>
                <a:spcPts val="1600"/>
              </a:spcBef>
              <a:spcAft>
                <a:spcPts val="0"/>
              </a:spcAft>
              <a:buSzPts val="800"/>
              <a:buNone/>
              <a:defRPr/>
            </a:lvl7pPr>
            <a:lvl8pPr lvl="7" algn="l" rtl="0">
              <a:lnSpc>
                <a:spcPct val="115000"/>
              </a:lnSpc>
              <a:spcBef>
                <a:spcPts val="1600"/>
              </a:spcBef>
              <a:spcAft>
                <a:spcPts val="0"/>
              </a:spcAft>
              <a:buSzPts val="800"/>
              <a:buNone/>
              <a:defRPr/>
            </a:lvl8pPr>
            <a:lvl9pPr lvl="8" algn="l" rtl="0">
              <a:lnSpc>
                <a:spcPct val="115000"/>
              </a:lnSpc>
              <a:spcBef>
                <a:spcPts val="1600"/>
              </a:spcBef>
              <a:spcAft>
                <a:spcPts val="1600"/>
              </a:spcAft>
              <a:buSzPts val="800"/>
              <a:buNone/>
              <a:defRPr/>
            </a:lvl9pPr>
          </a:lstStyle>
          <a:p>
            <a:endParaRPr/>
          </a:p>
        </p:txBody>
      </p:sp>
      <p:sp>
        <p:nvSpPr>
          <p:cNvPr id="122" name="Google Shape;122;p27"/>
          <p:cNvSpPr txBox="1">
            <a:spLocks noGrp="1"/>
          </p:cNvSpPr>
          <p:nvPr>
            <p:ph type="body" idx="2"/>
          </p:nvPr>
        </p:nvSpPr>
        <p:spPr>
          <a:xfrm>
            <a:off x="737118" y="2495159"/>
            <a:ext cx="2258100" cy="13326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Clr>
                <a:srgbClr val="FFFFFF"/>
              </a:buClr>
              <a:buSzPts val="1400"/>
              <a:buChar char="●"/>
              <a:defRPr sz="1400">
                <a:solidFill>
                  <a:srgbClr val="FFFFFF"/>
                </a:solidFill>
              </a:defRPr>
            </a:lvl1pPr>
            <a:lvl2pPr marL="914400" lvl="1" indent="-304800" algn="l" rtl="0">
              <a:lnSpc>
                <a:spcPct val="115000"/>
              </a:lnSpc>
              <a:spcBef>
                <a:spcPts val="1600"/>
              </a:spcBef>
              <a:spcAft>
                <a:spcPts val="0"/>
              </a:spcAft>
              <a:buClr>
                <a:srgbClr val="FFFFFF"/>
              </a:buClr>
              <a:buSzPts val="1200"/>
              <a:buChar char="○"/>
              <a:defRPr sz="1200">
                <a:solidFill>
                  <a:srgbClr val="FFFFFF"/>
                </a:solidFill>
              </a:defRPr>
            </a:lvl2pPr>
            <a:lvl3pPr marL="1371600" lvl="2" indent="-304800" algn="l" rtl="0">
              <a:lnSpc>
                <a:spcPct val="115000"/>
              </a:lnSpc>
              <a:spcBef>
                <a:spcPts val="1600"/>
              </a:spcBef>
              <a:spcAft>
                <a:spcPts val="0"/>
              </a:spcAft>
              <a:buClr>
                <a:srgbClr val="FFFFFF"/>
              </a:buClr>
              <a:buSzPts val="1200"/>
              <a:buChar char="■"/>
              <a:defRPr sz="1200">
                <a:solidFill>
                  <a:srgbClr val="FFFFFF"/>
                </a:solidFill>
              </a:defRPr>
            </a:lvl3pPr>
            <a:lvl4pPr marL="1828800" lvl="3" indent="-304800" algn="l" rtl="0">
              <a:lnSpc>
                <a:spcPct val="115000"/>
              </a:lnSpc>
              <a:spcBef>
                <a:spcPts val="1600"/>
              </a:spcBef>
              <a:spcAft>
                <a:spcPts val="0"/>
              </a:spcAft>
              <a:buClr>
                <a:srgbClr val="FFFFFF"/>
              </a:buClr>
              <a:buSzPts val="1200"/>
              <a:buChar char="●"/>
              <a:defRPr sz="1200">
                <a:solidFill>
                  <a:srgbClr val="FFFFFF"/>
                </a:solidFill>
              </a:defRPr>
            </a:lvl4pPr>
            <a:lvl5pPr marL="2286000" lvl="4" indent="-304800" algn="l" rtl="0">
              <a:lnSpc>
                <a:spcPct val="115000"/>
              </a:lnSpc>
              <a:spcBef>
                <a:spcPts val="1600"/>
              </a:spcBef>
              <a:spcAft>
                <a:spcPts val="0"/>
              </a:spcAft>
              <a:buClr>
                <a:srgbClr val="FFFFFF"/>
              </a:buClr>
              <a:buSzPts val="1200"/>
              <a:buChar char="○"/>
              <a:defRPr sz="1200">
                <a:solidFill>
                  <a:srgbClr val="FFFFFF"/>
                </a:solidFill>
              </a:defRPr>
            </a:lvl5pPr>
            <a:lvl6pPr marL="2743200" lvl="5" indent="-304800" algn="l" rtl="0">
              <a:lnSpc>
                <a:spcPct val="115000"/>
              </a:lnSpc>
              <a:spcBef>
                <a:spcPts val="1600"/>
              </a:spcBef>
              <a:spcAft>
                <a:spcPts val="0"/>
              </a:spcAft>
              <a:buClr>
                <a:srgbClr val="FFFFFF"/>
              </a:buClr>
              <a:buSzPts val="1200"/>
              <a:buChar char="■"/>
              <a:defRPr sz="1200">
                <a:solidFill>
                  <a:srgbClr val="FFFFFF"/>
                </a:solidFill>
              </a:defRPr>
            </a:lvl6pPr>
            <a:lvl7pPr marL="3200400" lvl="6" indent="-304800" algn="l" rtl="0">
              <a:lnSpc>
                <a:spcPct val="115000"/>
              </a:lnSpc>
              <a:spcBef>
                <a:spcPts val="1600"/>
              </a:spcBef>
              <a:spcAft>
                <a:spcPts val="0"/>
              </a:spcAft>
              <a:buClr>
                <a:srgbClr val="FFFFFF"/>
              </a:buClr>
              <a:buSzPts val="1200"/>
              <a:buChar char="●"/>
              <a:defRPr sz="1200">
                <a:solidFill>
                  <a:srgbClr val="FFFFFF"/>
                </a:solidFill>
              </a:defRPr>
            </a:lvl7pPr>
            <a:lvl8pPr marL="3657600" lvl="7" indent="-304800" algn="l" rtl="0">
              <a:lnSpc>
                <a:spcPct val="115000"/>
              </a:lnSpc>
              <a:spcBef>
                <a:spcPts val="1600"/>
              </a:spcBef>
              <a:spcAft>
                <a:spcPts val="0"/>
              </a:spcAft>
              <a:buClr>
                <a:srgbClr val="FFFFFF"/>
              </a:buClr>
              <a:buSzPts val="1200"/>
              <a:buChar char="○"/>
              <a:defRPr sz="1200">
                <a:solidFill>
                  <a:srgbClr val="FFFFFF"/>
                </a:solidFill>
              </a:defRPr>
            </a:lvl8pPr>
            <a:lvl9pPr marL="4114800" lvl="8" indent="-304800" algn="l" rtl="0">
              <a:lnSpc>
                <a:spcPct val="115000"/>
              </a:lnSpc>
              <a:spcBef>
                <a:spcPts val="1600"/>
              </a:spcBef>
              <a:spcAft>
                <a:spcPts val="1600"/>
              </a:spcAft>
              <a:buClr>
                <a:srgbClr val="FFFFFF"/>
              </a:buClr>
              <a:buSzPts val="1200"/>
              <a:buChar char="■"/>
              <a:defRPr sz="1200">
                <a:solidFill>
                  <a:srgbClr val="FFFFFF"/>
                </a:solidFill>
              </a:defRPr>
            </a:lvl9pPr>
          </a:lstStyle>
          <a:p>
            <a:endParaRPr/>
          </a:p>
        </p:txBody>
      </p:sp>
      <p:sp>
        <p:nvSpPr>
          <p:cNvPr id="123" name="Google Shape;123;p27"/>
          <p:cNvSpPr txBox="1">
            <a:spLocks noGrp="1"/>
          </p:cNvSpPr>
          <p:nvPr>
            <p:ph type="body" idx="3"/>
          </p:nvPr>
        </p:nvSpPr>
        <p:spPr>
          <a:xfrm>
            <a:off x="3323393" y="2495159"/>
            <a:ext cx="2258100" cy="13326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Clr>
                <a:srgbClr val="FFFFFF"/>
              </a:buClr>
              <a:buSzPts val="1400"/>
              <a:buChar char="●"/>
              <a:defRPr sz="1400">
                <a:solidFill>
                  <a:srgbClr val="FFFFFF"/>
                </a:solidFill>
              </a:defRPr>
            </a:lvl1pPr>
            <a:lvl2pPr marL="914400" lvl="1" indent="-304800" algn="l" rtl="0">
              <a:lnSpc>
                <a:spcPct val="115000"/>
              </a:lnSpc>
              <a:spcBef>
                <a:spcPts val="1600"/>
              </a:spcBef>
              <a:spcAft>
                <a:spcPts val="0"/>
              </a:spcAft>
              <a:buClr>
                <a:srgbClr val="FFFFFF"/>
              </a:buClr>
              <a:buSzPts val="1200"/>
              <a:buChar char="○"/>
              <a:defRPr sz="1200">
                <a:solidFill>
                  <a:srgbClr val="FFFFFF"/>
                </a:solidFill>
              </a:defRPr>
            </a:lvl2pPr>
            <a:lvl3pPr marL="1371600" lvl="2" indent="-304800" algn="l" rtl="0">
              <a:lnSpc>
                <a:spcPct val="115000"/>
              </a:lnSpc>
              <a:spcBef>
                <a:spcPts val="1600"/>
              </a:spcBef>
              <a:spcAft>
                <a:spcPts val="0"/>
              </a:spcAft>
              <a:buClr>
                <a:srgbClr val="FFFFFF"/>
              </a:buClr>
              <a:buSzPts val="1200"/>
              <a:buChar char="■"/>
              <a:defRPr sz="1200">
                <a:solidFill>
                  <a:srgbClr val="FFFFFF"/>
                </a:solidFill>
              </a:defRPr>
            </a:lvl3pPr>
            <a:lvl4pPr marL="1828800" lvl="3" indent="-304800" algn="l" rtl="0">
              <a:lnSpc>
                <a:spcPct val="115000"/>
              </a:lnSpc>
              <a:spcBef>
                <a:spcPts val="1600"/>
              </a:spcBef>
              <a:spcAft>
                <a:spcPts val="0"/>
              </a:spcAft>
              <a:buClr>
                <a:srgbClr val="FFFFFF"/>
              </a:buClr>
              <a:buSzPts val="1200"/>
              <a:buChar char="●"/>
              <a:defRPr sz="1200">
                <a:solidFill>
                  <a:srgbClr val="FFFFFF"/>
                </a:solidFill>
              </a:defRPr>
            </a:lvl4pPr>
            <a:lvl5pPr marL="2286000" lvl="4" indent="-304800" algn="l" rtl="0">
              <a:lnSpc>
                <a:spcPct val="115000"/>
              </a:lnSpc>
              <a:spcBef>
                <a:spcPts val="1600"/>
              </a:spcBef>
              <a:spcAft>
                <a:spcPts val="0"/>
              </a:spcAft>
              <a:buClr>
                <a:srgbClr val="FFFFFF"/>
              </a:buClr>
              <a:buSzPts val="1200"/>
              <a:buChar char="○"/>
              <a:defRPr sz="1200">
                <a:solidFill>
                  <a:srgbClr val="FFFFFF"/>
                </a:solidFill>
              </a:defRPr>
            </a:lvl5pPr>
            <a:lvl6pPr marL="2743200" lvl="5" indent="-304800" algn="l" rtl="0">
              <a:lnSpc>
                <a:spcPct val="115000"/>
              </a:lnSpc>
              <a:spcBef>
                <a:spcPts val="1600"/>
              </a:spcBef>
              <a:spcAft>
                <a:spcPts val="0"/>
              </a:spcAft>
              <a:buClr>
                <a:srgbClr val="FFFFFF"/>
              </a:buClr>
              <a:buSzPts val="1200"/>
              <a:buChar char="■"/>
              <a:defRPr sz="1200">
                <a:solidFill>
                  <a:srgbClr val="FFFFFF"/>
                </a:solidFill>
              </a:defRPr>
            </a:lvl6pPr>
            <a:lvl7pPr marL="3200400" lvl="6" indent="-304800" algn="l" rtl="0">
              <a:lnSpc>
                <a:spcPct val="115000"/>
              </a:lnSpc>
              <a:spcBef>
                <a:spcPts val="1600"/>
              </a:spcBef>
              <a:spcAft>
                <a:spcPts val="0"/>
              </a:spcAft>
              <a:buClr>
                <a:srgbClr val="FFFFFF"/>
              </a:buClr>
              <a:buSzPts val="1200"/>
              <a:buChar char="●"/>
              <a:defRPr sz="1200">
                <a:solidFill>
                  <a:srgbClr val="FFFFFF"/>
                </a:solidFill>
              </a:defRPr>
            </a:lvl7pPr>
            <a:lvl8pPr marL="3657600" lvl="7" indent="-304800" algn="l" rtl="0">
              <a:lnSpc>
                <a:spcPct val="115000"/>
              </a:lnSpc>
              <a:spcBef>
                <a:spcPts val="1600"/>
              </a:spcBef>
              <a:spcAft>
                <a:spcPts val="0"/>
              </a:spcAft>
              <a:buClr>
                <a:srgbClr val="FFFFFF"/>
              </a:buClr>
              <a:buSzPts val="1200"/>
              <a:buChar char="○"/>
              <a:defRPr sz="1200">
                <a:solidFill>
                  <a:srgbClr val="FFFFFF"/>
                </a:solidFill>
              </a:defRPr>
            </a:lvl8pPr>
            <a:lvl9pPr marL="4114800" lvl="8" indent="-304800" algn="l" rtl="0">
              <a:lnSpc>
                <a:spcPct val="115000"/>
              </a:lnSpc>
              <a:spcBef>
                <a:spcPts val="1600"/>
              </a:spcBef>
              <a:spcAft>
                <a:spcPts val="1600"/>
              </a:spcAft>
              <a:buClr>
                <a:srgbClr val="FFFFFF"/>
              </a:buClr>
              <a:buSzPts val="1200"/>
              <a:buChar char="■"/>
              <a:defRPr sz="1200">
                <a:solidFill>
                  <a:srgbClr val="FFFFFF"/>
                </a:solidFill>
              </a:defRPr>
            </a:lvl9pPr>
          </a:lstStyle>
          <a:p>
            <a:endParaRPr/>
          </a:p>
        </p:txBody>
      </p:sp>
      <p:sp>
        <p:nvSpPr>
          <p:cNvPr id="124" name="Google Shape;124;p27"/>
          <p:cNvSpPr txBox="1">
            <a:spLocks noGrp="1"/>
          </p:cNvSpPr>
          <p:nvPr>
            <p:ph type="body" idx="4"/>
          </p:nvPr>
        </p:nvSpPr>
        <p:spPr>
          <a:xfrm>
            <a:off x="5909667" y="2495159"/>
            <a:ext cx="2258100" cy="13326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Clr>
                <a:srgbClr val="FFFFFF"/>
              </a:buClr>
              <a:buSzPts val="1400"/>
              <a:buChar char="●"/>
              <a:defRPr sz="1400">
                <a:solidFill>
                  <a:srgbClr val="FFFFFF"/>
                </a:solidFill>
              </a:defRPr>
            </a:lvl1pPr>
            <a:lvl2pPr marL="914400" lvl="1" indent="-304800" algn="l" rtl="0">
              <a:lnSpc>
                <a:spcPct val="115000"/>
              </a:lnSpc>
              <a:spcBef>
                <a:spcPts val="1600"/>
              </a:spcBef>
              <a:spcAft>
                <a:spcPts val="0"/>
              </a:spcAft>
              <a:buClr>
                <a:srgbClr val="FFFFFF"/>
              </a:buClr>
              <a:buSzPts val="1200"/>
              <a:buChar char="○"/>
              <a:defRPr sz="1200">
                <a:solidFill>
                  <a:srgbClr val="FFFFFF"/>
                </a:solidFill>
              </a:defRPr>
            </a:lvl2pPr>
            <a:lvl3pPr marL="1371600" lvl="2" indent="-304800" algn="l" rtl="0">
              <a:lnSpc>
                <a:spcPct val="115000"/>
              </a:lnSpc>
              <a:spcBef>
                <a:spcPts val="1600"/>
              </a:spcBef>
              <a:spcAft>
                <a:spcPts val="0"/>
              </a:spcAft>
              <a:buClr>
                <a:srgbClr val="FFFFFF"/>
              </a:buClr>
              <a:buSzPts val="1200"/>
              <a:buChar char="■"/>
              <a:defRPr sz="1200">
                <a:solidFill>
                  <a:srgbClr val="FFFFFF"/>
                </a:solidFill>
              </a:defRPr>
            </a:lvl3pPr>
            <a:lvl4pPr marL="1828800" lvl="3" indent="-304800" algn="l" rtl="0">
              <a:lnSpc>
                <a:spcPct val="115000"/>
              </a:lnSpc>
              <a:spcBef>
                <a:spcPts val="1600"/>
              </a:spcBef>
              <a:spcAft>
                <a:spcPts val="0"/>
              </a:spcAft>
              <a:buClr>
                <a:srgbClr val="FFFFFF"/>
              </a:buClr>
              <a:buSzPts val="1200"/>
              <a:buChar char="●"/>
              <a:defRPr sz="1200">
                <a:solidFill>
                  <a:srgbClr val="FFFFFF"/>
                </a:solidFill>
              </a:defRPr>
            </a:lvl4pPr>
            <a:lvl5pPr marL="2286000" lvl="4" indent="-304800" algn="l" rtl="0">
              <a:lnSpc>
                <a:spcPct val="115000"/>
              </a:lnSpc>
              <a:spcBef>
                <a:spcPts val="1600"/>
              </a:spcBef>
              <a:spcAft>
                <a:spcPts val="0"/>
              </a:spcAft>
              <a:buClr>
                <a:srgbClr val="FFFFFF"/>
              </a:buClr>
              <a:buSzPts val="1200"/>
              <a:buChar char="○"/>
              <a:defRPr sz="1200">
                <a:solidFill>
                  <a:srgbClr val="FFFFFF"/>
                </a:solidFill>
              </a:defRPr>
            </a:lvl5pPr>
            <a:lvl6pPr marL="2743200" lvl="5" indent="-304800" algn="l" rtl="0">
              <a:lnSpc>
                <a:spcPct val="115000"/>
              </a:lnSpc>
              <a:spcBef>
                <a:spcPts val="1600"/>
              </a:spcBef>
              <a:spcAft>
                <a:spcPts val="0"/>
              </a:spcAft>
              <a:buClr>
                <a:srgbClr val="FFFFFF"/>
              </a:buClr>
              <a:buSzPts val="1200"/>
              <a:buChar char="■"/>
              <a:defRPr sz="1200">
                <a:solidFill>
                  <a:srgbClr val="FFFFFF"/>
                </a:solidFill>
              </a:defRPr>
            </a:lvl6pPr>
            <a:lvl7pPr marL="3200400" lvl="6" indent="-304800" algn="l" rtl="0">
              <a:lnSpc>
                <a:spcPct val="115000"/>
              </a:lnSpc>
              <a:spcBef>
                <a:spcPts val="1600"/>
              </a:spcBef>
              <a:spcAft>
                <a:spcPts val="0"/>
              </a:spcAft>
              <a:buClr>
                <a:srgbClr val="FFFFFF"/>
              </a:buClr>
              <a:buSzPts val="1200"/>
              <a:buChar char="●"/>
              <a:defRPr sz="1200">
                <a:solidFill>
                  <a:srgbClr val="FFFFFF"/>
                </a:solidFill>
              </a:defRPr>
            </a:lvl7pPr>
            <a:lvl8pPr marL="3657600" lvl="7" indent="-304800" algn="l" rtl="0">
              <a:lnSpc>
                <a:spcPct val="115000"/>
              </a:lnSpc>
              <a:spcBef>
                <a:spcPts val="1600"/>
              </a:spcBef>
              <a:spcAft>
                <a:spcPts val="0"/>
              </a:spcAft>
              <a:buClr>
                <a:srgbClr val="FFFFFF"/>
              </a:buClr>
              <a:buSzPts val="1200"/>
              <a:buChar char="○"/>
              <a:defRPr sz="1200">
                <a:solidFill>
                  <a:srgbClr val="FFFFFF"/>
                </a:solidFill>
              </a:defRPr>
            </a:lvl8pPr>
            <a:lvl9pPr marL="4114800" lvl="8" indent="-304800" algn="l" rtl="0">
              <a:lnSpc>
                <a:spcPct val="115000"/>
              </a:lnSpc>
              <a:spcBef>
                <a:spcPts val="1600"/>
              </a:spcBef>
              <a:spcAft>
                <a:spcPts val="1600"/>
              </a:spcAft>
              <a:buClr>
                <a:srgbClr val="FFFFFF"/>
              </a:buClr>
              <a:buSzPts val="1200"/>
              <a:buChar char="■"/>
              <a:defRPr sz="1200">
                <a:solidFill>
                  <a:srgbClr val="FFFFFF"/>
                </a:solidFill>
              </a:defRPr>
            </a:lvl9pPr>
          </a:lstStyle>
          <a:p>
            <a:endParaRPr/>
          </a:p>
        </p:txBody>
      </p:sp>
      <p:sp>
        <p:nvSpPr>
          <p:cNvPr id="125" name="Google Shape;125;p27"/>
          <p:cNvSpPr/>
          <p:nvPr/>
        </p:nvSpPr>
        <p:spPr>
          <a:xfrm>
            <a:off x="842957" y="1865324"/>
            <a:ext cx="467100" cy="467100"/>
          </a:xfrm>
          <a:prstGeom prst="ellipse">
            <a:avLst/>
          </a:prstGeom>
          <a:solidFill>
            <a:srgbClr val="00C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FFFFFF"/>
              </a:solidFill>
              <a:latin typeface="Helvetica Neue"/>
              <a:ea typeface="Helvetica Neue"/>
              <a:cs typeface="Helvetica Neue"/>
              <a:sym typeface="Helvetica Neue"/>
            </a:endParaRPr>
          </a:p>
        </p:txBody>
      </p:sp>
      <p:sp>
        <p:nvSpPr>
          <p:cNvPr id="126" name="Google Shape;126;p27"/>
          <p:cNvSpPr txBox="1"/>
          <p:nvPr/>
        </p:nvSpPr>
        <p:spPr>
          <a:xfrm>
            <a:off x="841248" y="1876000"/>
            <a:ext cx="467100" cy="420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1C304A"/>
                </a:solidFill>
                <a:latin typeface="Helvetica Neue"/>
                <a:ea typeface="Helvetica Neue"/>
                <a:cs typeface="Helvetica Neue"/>
                <a:sym typeface="Helvetica Neue"/>
              </a:rPr>
              <a:t>1</a:t>
            </a:r>
            <a:endParaRPr sz="1800" b="0" i="0" u="none" strike="noStrike" cap="none">
              <a:solidFill>
                <a:srgbClr val="1C304A"/>
              </a:solidFill>
              <a:latin typeface="Arial"/>
              <a:ea typeface="Arial"/>
              <a:cs typeface="Arial"/>
              <a:sym typeface="Arial"/>
            </a:endParaRPr>
          </a:p>
        </p:txBody>
      </p:sp>
      <p:sp>
        <p:nvSpPr>
          <p:cNvPr id="127" name="Google Shape;127;p27"/>
          <p:cNvSpPr/>
          <p:nvPr/>
        </p:nvSpPr>
        <p:spPr>
          <a:xfrm>
            <a:off x="3375583" y="1865324"/>
            <a:ext cx="467100" cy="467100"/>
          </a:xfrm>
          <a:prstGeom prst="ellipse">
            <a:avLst/>
          </a:prstGeom>
          <a:solidFill>
            <a:srgbClr val="00C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FFFFFF"/>
              </a:solidFill>
              <a:latin typeface="Helvetica Neue"/>
              <a:ea typeface="Helvetica Neue"/>
              <a:cs typeface="Helvetica Neue"/>
              <a:sym typeface="Helvetica Neue"/>
            </a:endParaRPr>
          </a:p>
        </p:txBody>
      </p:sp>
      <p:sp>
        <p:nvSpPr>
          <p:cNvPr id="128" name="Google Shape;128;p27"/>
          <p:cNvSpPr txBox="1"/>
          <p:nvPr/>
        </p:nvSpPr>
        <p:spPr>
          <a:xfrm>
            <a:off x="3371633" y="1876000"/>
            <a:ext cx="467100" cy="420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1C304A"/>
                </a:solidFill>
                <a:latin typeface="Helvetica Neue"/>
                <a:ea typeface="Helvetica Neue"/>
                <a:cs typeface="Helvetica Neue"/>
                <a:sym typeface="Helvetica Neue"/>
              </a:rPr>
              <a:t>2</a:t>
            </a:r>
            <a:endParaRPr sz="1800" b="0" i="0" u="none" strike="noStrike" cap="none">
              <a:solidFill>
                <a:srgbClr val="1C304A"/>
              </a:solidFill>
              <a:latin typeface="Arial"/>
              <a:ea typeface="Arial"/>
              <a:cs typeface="Arial"/>
              <a:sym typeface="Arial"/>
            </a:endParaRPr>
          </a:p>
        </p:txBody>
      </p:sp>
      <p:sp>
        <p:nvSpPr>
          <p:cNvPr id="129" name="Google Shape;129;p27"/>
          <p:cNvSpPr/>
          <p:nvPr/>
        </p:nvSpPr>
        <p:spPr>
          <a:xfrm>
            <a:off x="5993435" y="1865324"/>
            <a:ext cx="467100" cy="467100"/>
          </a:xfrm>
          <a:prstGeom prst="ellipse">
            <a:avLst/>
          </a:prstGeom>
          <a:solidFill>
            <a:srgbClr val="00C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FFFFFF"/>
              </a:solidFill>
              <a:latin typeface="Helvetica Neue"/>
              <a:ea typeface="Helvetica Neue"/>
              <a:cs typeface="Helvetica Neue"/>
              <a:sym typeface="Helvetica Neue"/>
            </a:endParaRPr>
          </a:p>
        </p:txBody>
      </p:sp>
      <p:sp>
        <p:nvSpPr>
          <p:cNvPr id="130" name="Google Shape;130;p27"/>
          <p:cNvSpPr txBox="1"/>
          <p:nvPr/>
        </p:nvSpPr>
        <p:spPr>
          <a:xfrm>
            <a:off x="5989485" y="1876000"/>
            <a:ext cx="467100" cy="420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1C304A"/>
                </a:solidFill>
                <a:latin typeface="Helvetica Neue"/>
                <a:ea typeface="Helvetica Neue"/>
                <a:cs typeface="Helvetica Neue"/>
                <a:sym typeface="Helvetica Neue"/>
              </a:rPr>
              <a:t>3</a:t>
            </a:r>
            <a:endParaRPr sz="1800" b="0" i="0" u="none" strike="noStrike" cap="none">
              <a:solidFill>
                <a:srgbClr val="1C304A"/>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43.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hyperlink" Target="mailto:rfi@research.gsa.gov" TargetMode="External"/><Relationship Id="rId2" Type="http://schemas.openxmlformats.org/officeDocument/2006/relationships/notesSlide" Target="../notesSlides/notesSlide36.xml"/><Relationship Id="rId1" Type="http://schemas.openxmlformats.org/officeDocument/2006/relationships/slideLayout" Target="../slideLayouts/slideLayout17.xml"/><Relationship Id="rId6" Type="http://schemas.openxmlformats.org/officeDocument/2006/relationships/image" Target="../media/image46.png"/><Relationship Id="rId5" Type="http://schemas.openxmlformats.org/officeDocument/2006/relationships/hyperlink" Target="http://www.gsa.gov/CSD" TargetMode="External"/><Relationship Id="rId4" Type="http://schemas.openxmlformats.org/officeDocument/2006/relationships/hyperlink" Target="http://buy.gsa.gov/mras"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hyperlink" Target="http://www.acquisition.gov/far/part-10"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hyperlink" Target="http://www.acquisition.gov/far/part-10"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hyperlink" Target="http://www.acquisition.gov/far/part-10"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34"/>
        <p:cNvGrpSpPr/>
        <p:nvPr/>
      </p:nvGrpSpPr>
      <p:grpSpPr>
        <a:xfrm>
          <a:off x="0" y="0"/>
          <a:ext cx="0" cy="0"/>
          <a:chOff x="0" y="0"/>
          <a:chExt cx="0" cy="0"/>
        </a:xfrm>
      </p:grpSpPr>
      <p:sp>
        <p:nvSpPr>
          <p:cNvPr id="139" name="Google Shape;139;p28"/>
          <p:cNvSpPr txBox="1">
            <a:spLocks noGrp="1"/>
          </p:cNvSpPr>
          <p:nvPr>
            <p:ph type="subTitle" idx="2"/>
          </p:nvPr>
        </p:nvSpPr>
        <p:spPr>
          <a:xfrm>
            <a:off x="902375" y="534705"/>
            <a:ext cx="2736000" cy="2619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1200"/>
              </a:spcAft>
              <a:buSzPts val="523"/>
              <a:buNone/>
            </a:pPr>
            <a:r>
              <a:rPr lang="en" sz="722">
                <a:solidFill>
                  <a:srgbClr val="38761D"/>
                </a:solidFill>
              </a:rPr>
              <a:t>Office of Integrated Marketing</a:t>
            </a:r>
            <a:endParaRPr sz="722">
              <a:solidFill>
                <a:srgbClr val="38761D"/>
              </a:solidFill>
            </a:endParaRPr>
          </a:p>
        </p:txBody>
      </p:sp>
      <p:sp>
        <p:nvSpPr>
          <p:cNvPr id="135" name="Google Shape;135;p28"/>
          <p:cNvSpPr txBox="1">
            <a:spLocks noGrp="1"/>
          </p:cNvSpPr>
          <p:nvPr>
            <p:ph type="ctrTitle"/>
          </p:nvPr>
        </p:nvSpPr>
        <p:spPr>
          <a:xfrm>
            <a:off x="118221" y="1423025"/>
            <a:ext cx="4372500" cy="92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940" dirty="0">
                <a:solidFill>
                  <a:srgbClr val="38761D"/>
                </a:solidFill>
                <a:highlight>
                  <a:srgbClr val="FFE599"/>
                </a:highlight>
                <a:latin typeface="Helvetica Neue"/>
                <a:ea typeface="Helvetica Neue"/>
                <a:cs typeface="Helvetica Neue"/>
                <a:sym typeface="Helvetica Neue"/>
              </a:rPr>
              <a:t>Dive Into the World of Market Research</a:t>
            </a:r>
            <a:endParaRPr sz="2940" dirty="0">
              <a:solidFill>
                <a:srgbClr val="38761D"/>
              </a:solidFill>
              <a:highlight>
                <a:srgbClr val="FFE599"/>
              </a:highlight>
              <a:latin typeface="Helvetica Neue"/>
              <a:ea typeface="Helvetica Neue"/>
              <a:cs typeface="Helvetica Neue"/>
              <a:sym typeface="Helvetica Neue"/>
            </a:endParaRPr>
          </a:p>
        </p:txBody>
      </p:sp>
      <p:sp>
        <p:nvSpPr>
          <p:cNvPr id="136" name="Google Shape;136;p28"/>
          <p:cNvSpPr txBox="1">
            <a:spLocks noGrp="1"/>
          </p:cNvSpPr>
          <p:nvPr>
            <p:ph type="subTitle" idx="1"/>
          </p:nvPr>
        </p:nvSpPr>
        <p:spPr>
          <a:xfrm>
            <a:off x="212381" y="2738334"/>
            <a:ext cx="4389300" cy="7926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endParaRPr sz="2100">
              <a:solidFill>
                <a:srgbClr val="00CFFF"/>
              </a:solidFill>
              <a:latin typeface="Helvetica Neue"/>
              <a:ea typeface="Helvetica Neue"/>
              <a:cs typeface="Helvetica Neue"/>
              <a:sym typeface="Helvetica Neue"/>
            </a:endParaRPr>
          </a:p>
          <a:p>
            <a:pPr marL="0" lvl="0" indent="0" algn="l" rtl="0">
              <a:spcBef>
                <a:spcPts val="0"/>
              </a:spcBef>
              <a:spcAft>
                <a:spcPts val="0"/>
              </a:spcAft>
              <a:buNone/>
            </a:pPr>
            <a:r>
              <a:rPr lang="en" sz="2100" b="1">
                <a:solidFill>
                  <a:srgbClr val="38761D"/>
                </a:solidFill>
                <a:latin typeface="Helvetica Neue"/>
                <a:ea typeface="Helvetica Neue"/>
                <a:cs typeface="Helvetica Neue"/>
                <a:sym typeface="Helvetica Neue"/>
              </a:rPr>
              <a:t>July 17, 2024</a:t>
            </a:r>
            <a:endParaRPr sz="2100" b="1">
              <a:solidFill>
                <a:srgbClr val="38761D"/>
              </a:solidFill>
              <a:latin typeface="Helvetica Neue"/>
              <a:ea typeface="Helvetica Neue"/>
              <a:cs typeface="Helvetica Neue"/>
              <a:sym typeface="Helvetica Neue"/>
            </a:endParaRPr>
          </a:p>
        </p:txBody>
      </p:sp>
      <p:pic>
        <p:nvPicPr>
          <p:cNvPr id="137" name="Google Shape;137;p28" descr="acquisition training for the real world logo" title=" ATRW logo"/>
          <p:cNvPicPr preferRelativeResize="0"/>
          <p:nvPr/>
        </p:nvPicPr>
        <p:blipFill>
          <a:blip r:embed="rId3">
            <a:alphaModFix/>
          </a:blip>
          <a:stretch>
            <a:fillRect/>
          </a:stretch>
        </p:blipFill>
        <p:spPr>
          <a:xfrm>
            <a:off x="118225" y="4201700"/>
            <a:ext cx="1537148" cy="746600"/>
          </a:xfrm>
          <a:prstGeom prst="rect">
            <a:avLst/>
          </a:prstGeom>
          <a:noFill/>
          <a:ln>
            <a:noFill/>
          </a:ln>
        </p:spPr>
      </p:pic>
      <p:pic>
        <p:nvPicPr>
          <p:cNvPr id="138" name="Google Shape;138;p28" descr="Summer Camp Welcome Logo.  Sunrise above an outdoorsy camping theme - cartoon-style"/>
          <p:cNvPicPr preferRelativeResize="0"/>
          <p:nvPr/>
        </p:nvPicPr>
        <p:blipFill>
          <a:blip r:embed="rId4">
            <a:alphaModFix/>
          </a:blip>
          <a:stretch>
            <a:fillRect/>
          </a:stretch>
        </p:blipFill>
        <p:spPr>
          <a:xfrm>
            <a:off x="4490825" y="0"/>
            <a:ext cx="4653174" cy="514350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233"/>
        <p:cNvGrpSpPr/>
        <p:nvPr/>
      </p:nvGrpSpPr>
      <p:grpSpPr>
        <a:xfrm>
          <a:off x="0" y="0"/>
          <a:ext cx="0" cy="0"/>
          <a:chOff x="0" y="0"/>
          <a:chExt cx="0" cy="0"/>
        </a:xfrm>
      </p:grpSpPr>
      <p:sp>
        <p:nvSpPr>
          <p:cNvPr id="237" name="Google Shape;237;p37"/>
          <p:cNvSpPr txBox="1">
            <a:spLocks noGrp="1"/>
          </p:cNvSpPr>
          <p:nvPr>
            <p:ph type="title" idx="4294967295"/>
          </p:nvPr>
        </p:nvSpPr>
        <p:spPr>
          <a:xfrm>
            <a:off x="295650" y="1790300"/>
            <a:ext cx="3867900" cy="18408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75000"/>
              </a:lnSpc>
              <a:spcBef>
                <a:spcPts val="1800"/>
              </a:spcBef>
              <a:spcAft>
                <a:spcPts val="0"/>
              </a:spcAft>
              <a:buClr>
                <a:srgbClr val="000000"/>
              </a:buClr>
              <a:buSzPts val="3200"/>
              <a:buFont typeface="Arial"/>
              <a:buNone/>
              <a:tabLst/>
              <a:defRPr/>
            </a:pPr>
            <a:r>
              <a:rPr kumimoji="0" lang="en-US" sz="3200" b="1" i="0" u="none" strike="noStrike" kern="0" cap="none" spc="0" normalizeH="0" baseline="0" noProof="0" dirty="0">
                <a:ln>
                  <a:noFill/>
                </a:ln>
                <a:solidFill>
                  <a:schemeClr val="dk1"/>
                </a:solidFill>
                <a:effectLst/>
                <a:uLnTx/>
                <a:uFillTx/>
                <a:latin typeface="Arial"/>
                <a:ea typeface="Arial"/>
                <a:cs typeface="Arial"/>
                <a:sym typeface="Arial"/>
              </a:rPr>
              <a:t>Poll Question 2: </a:t>
            </a:r>
          </a:p>
          <a:p>
            <a:pPr marL="0" marR="0" lvl="0" indent="0" algn="l" defTabSz="914400" rtl="0" eaLnBrk="1" fontAlgn="auto" latinLnBrk="0" hangingPunct="1">
              <a:lnSpc>
                <a:spcPct val="75000"/>
              </a:lnSpc>
              <a:spcBef>
                <a:spcPts val="1800"/>
              </a:spcBef>
              <a:spcAft>
                <a:spcPts val="0"/>
              </a:spcAft>
              <a:buClr>
                <a:srgbClr val="000000"/>
              </a:buClr>
              <a:buSzPts val="3200"/>
              <a:buFont typeface="Arial"/>
              <a:buNone/>
              <a:tabLst/>
              <a:defRPr/>
            </a:pPr>
            <a:r>
              <a:rPr kumimoji="0" lang="en-US" sz="3200" b="1" i="0" u="none" strike="noStrike" kern="0" cap="none" spc="0" normalizeH="0" baseline="0" noProof="0" dirty="0">
                <a:ln>
                  <a:noFill/>
                </a:ln>
                <a:solidFill>
                  <a:schemeClr val="dk1"/>
                </a:solidFill>
                <a:effectLst/>
                <a:uLnTx/>
                <a:uFillTx/>
                <a:latin typeface="Arial"/>
                <a:ea typeface="Arial"/>
                <a:cs typeface="Arial"/>
                <a:sym typeface="Arial"/>
              </a:rPr>
              <a:t>Have you ever used GSA's MRAS tools before?</a:t>
            </a:r>
          </a:p>
          <a:p>
            <a:pPr marL="0" marR="0" lvl="0" indent="0" algn="ctr" defTabSz="914400" rtl="0" eaLnBrk="1" fontAlgn="auto" latinLnBrk="0" hangingPunct="1">
              <a:lnSpc>
                <a:spcPct val="75000"/>
              </a:lnSpc>
              <a:spcBef>
                <a:spcPts val="1800"/>
              </a:spcBef>
              <a:spcAft>
                <a:spcPts val="0"/>
              </a:spcAft>
              <a:buClr>
                <a:srgbClr val="000000"/>
              </a:buClr>
              <a:buSzPts val="2000"/>
              <a:buFont typeface="Arial"/>
              <a:buNone/>
              <a:tabLst/>
              <a:defRPr/>
            </a:pPr>
            <a:endParaRPr kumimoji="0" lang="en-US" sz="2000" b="0" i="0" u="none" strike="noStrike" kern="0" cap="none" spc="0" normalizeH="0" baseline="0" noProof="0" dirty="0">
              <a:ln>
                <a:noFill/>
              </a:ln>
              <a:solidFill>
                <a:schemeClr val="lt1"/>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1800"/>
              </a:spcBef>
              <a:spcAft>
                <a:spcPts val="0"/>
              </a:spcAft>
              <a:buClr>
                <a:srgbClr val="000000"/>
              </a:buClr>
              <a:buSzPts val="2800"/>
              <a:buFont typeface="Arial"/>
              <a:buNone/>
              <a:tabLst/>
              <a:defRPr/>
            </a:pPr>
            <a:endParaRPr kumimoji="0" lang="en-US" sz="2800" b="0" i="0" u="none" strike="noStrike" kern="0" cap="none" spc="0" normalizeH="0" baseline="0" noProof="0" dirty="0">
              <a:ln>
                <a:noFill/>
              </a:ln>
              <a:solidFill>
                <a:schemeClr val="lt1"/>
              </a:solidFill>
              <a:effectLst/>
              <a:uLnTx/>
              <a:uFillTx/>
              <a:latin typeface="Arial"/>
              <a:ea typeface="Arial"/>
              <a:cs typeface="Arial"/>
              <a:sym typeface="Arial"/>
            </a:endParaRPr>
          </a:p>
        </p:txBody>
      </p:sp>
      <p:pic>
        <p:nvPicPr>
          <p:cNvPr id="238" name="Google Shape;238;p37" descr="Image of a finger entering information on a smart phone."/>
          <p:cNvPicPr preferRelativeResize="0"/>
          <p:nvPr/>
        </p:nvPicPr>
        <p:blipFill rotWithShape="1">
          <a:blip r:embed="rId3">
            <a:alphaModFix/>
          </a:blip>
          <a:srcRect/>
          <a:stretch/>
        </p:blipFill>
        <p:spPr>
          <a:xfrm>
            <a:off x="5036900" y="1334063"/>
            <a:ext cx="3984552" cy="2653776"/>
          </a:xfrm>
          <a:prstGeom prst="cloud">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242"/>
        <p:cNvGrpSpPr/>
        <p:nvPr/>
      </p:nvGrpSpPr>
      <p:grpSpPr>
        <a:xfrm>
          <a:off x="0" y="0"/>
          <a:ext cx="0" cy="0"/>
          <a:chOff x="0" y="0"/>
          <a:chExt cx="0" cy="0"/>
        </a:xfrm>
      </p:grpSpPr>
      <p:sp>
        <p:nvSpPr>
          <p:cNvPr id="247" name="Google Shape;247;p38"/>
          <p:cNvSpPr>
            <a:spLocks noGrp="1"/>
          </p:cNvSpPr>
          <p:nvPr>
            <p:ph type="title" idx="4294967295"/>
          </p:nvPr>
        </p:nvSpPr>
        <p:spPr>
          <a:xfrm>
            <a:off x="353963" y="300700"/>
            <a:ext cx="7769100" cy="97470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0" i="0" u="none" strike="noStrike" kern="0" cap="none" spc="0" normalizeH="0" baseline="0" noProof="0" dirty="0">
                <a:ln>
                  <a:noFill/>
                </a:ln>
                <a:solidFill>
                  <a:srgbClr val="005087"/>
                </a:solidFill>
                <a:effectLst/>
                <a:uLnTx/>
                <a:uFillTx/>
                <a:latin typeface="Arial"/>
                <a:ea typeface="Arial"/>
                <a:cs typeface="Arial"/>
                <a:sym typeface="Arial"/>
              </a:rPr>
              <a:t>Available Service Options</a:t>
            </a:r>
            <a:endParaRPr kumimoji="0" lang="en-US" sz="1400" b="0" i="0" u="none" strike="noStrike" kern="0" cap="none" spc="0" normalizeH="0" baseline="0" noProof="0" dirty="0">
              <a:ln>
                <a:noFill/>
              </a:ln>
              <a:solidFill>
                <a:srgbClr val="005087"/>
              </a:solidFill>
              <a:effectLst/>
              <a:uLnTx/>
              <a:uFillTx/>
              <a:latin typeface="Arial"/>
              <a:ea typeface="Arial"/>
              <a:cs typeface="Arial"/>
              <a:sym typeface="Arial"/>
            </a:endParaRPr>
          </a:p>
        </p:txBody>
      </p:sp>
      <p:pic>
        <p:nvPicPr>
          <p:cNvPr id="248" name="Google Shape;248;p38" descr="Man and a Woman sitting at a desk reviewing a catalog."/>
          <p:cNvPicPr preferRelativeResize="0"/>
          <p:nvPr/>
        </p:nvPicPr>
        <p:blipFill rotWithShape="1">
          <a:blip r:embed="rId3">
            <a:alphaModFix/>
          </a:blip>
          <a:srcRect r="16079" b="7885"/>
          <a:stretch/>
        </p:blipFill>
        <p:spPr>
          <a:xfrm>
            <a:off x="6995272" y="25750"/>
            <a:ext cx="2085300" cy="1524600"/>
          </a:xfrm>
          <a:prstGeom prst="ellipse">
            <a:avLst/>
          </a:prstGeom>
          <a:noFill/>
          <a:ln>
            <a:noFill/>
          </a:ln>
        </p:spPr>
      </p:pic>
      <p:graphicFrame>
        <p:nvGraphicFramePr>
          <p:cNvPr id="249" name="Google Shape;249;p38"/>
          <p:cNvGraphicFramePr/>
          <p:nvPr/>
        </p:nvGraphicFramePr>
        <p:xfrm>
          <a:off x="125835" y="1752798"/>
          <a:ext cx="8363800" cy="2316500"/>
        </p:xfrm>
        <a:graphic>
          <a:graphicData uri="http://schemas.openxmlformats.org/drawingml/2006/table">
            <a:tbl>
              <a:tblPr firstRow="1" bandRow="1">
                <a:noFill/>
                <a:tableStyleId>{BBE92F9B-85B7-4CF9-844D-C78948927619}</a:tableStyleId>
              </a:tblPr>
              <a:tblGrid>
                <a:gridCol w="2090950">
                  <a:extLst>
                    <a:ext uri="{9D8B030D-6E8A-4147-A177-3AD203B41FA5}">
                      <a16:colId xmlns:a16="http://schemas.microsoft.com/office/drawing/2014/main" val="20000"/>
                    </a:ext>
                  </a:extLst>
                </a:gridCol>
                <a:gridCol w="2090950">
                  <a:extLst>
                    <a:ext uri="{9D8B030D-6E8A-4147-A177-3AD203B41FA5}">
                      <a16:colId xmlns:a16="http://schemas.microsoft.com/office/drawing/2014/main" val="20001"/>
                    </a:ext>
                  </a:extLst>
                </a:gridCol>
                <a:gridCol w="2090950">
                  <a:extLst>
                    <a:ext uri="{9D8B030D-6E8A-4147-A177-3AD203B41FA5}">
                      <a16:colId xmlns:a16="http://schemas.microsoft.com/office/drawing/2014/main" val="20002"/>
                    </a:ext>
                  </a:extLst>
                </a:gridCol>
                <a:gridCol w="2090950">
                  <a:extLst>
                    <a:ext uri="{9D8B030D-6E8A-4147-A177-3AD203B41FA5}">
                      <a16:colId xmlns:a16="http://schemas.microsoft.com/office/drawing/2014/main" val="20003"/>
                    </a:ext>
                  </a:extLst>
                </a:gridCol>
              </a:tblGrid>
              <a:tr h="548000">
                <a:tc>
                  <a:txBody>
                    <a:bodyPr/>
                    <a:lstStyle/>
                    <a:p>
                      <a:pPr marL="0" marR="0" lvl="0" indent="0" algn="l" rtl="0">
                        <a:lnSpc>
                          <a:spcPct val="100000"/>
                        </a:lnSpc>
                        <a:spcBef>
                          <a:spcPts val="0"/>
                        </a:spcBef>
                        <a:spcAft>
                          <a:spcPts val="0"/>
                        </a:spcAft>
                        <a:buNone/>
                      </a:pPr>
                      <a:r>
                        <a:rPr lang="en" sz="1400" u="none" strike="noStrike" cap="none"/>
                        <a:t>GSA Advantage Product Research</a:t>
                      </a:r>
                      <a:endParaRPr/>
                    </a:p>
                  </a:txBody>
                  <a:tcPr marL="91450" marR="91450" marT="45725" marB="45725"/>
                </a:tc>
                <a:tc>
                  <a:txBody>
                    <a:bodyPr/>
                    <a:lstStyle/>
                    <a:p>
                      <a:pPr marL="0" marR="0" lvl="0" indent="0" algn="l" rtl="0">
                        <a:lnSpc>
                          <a:spcPct val="100000"/>
                        </a:lnSpc>
                        <a:spcBef>
                          <a:spcPts val="0"/>
                        </a:spcBef>
                        <a:spcAft>
                          <a:spcPts val="0"/>
                        </a:spcAft>
                        <a:buNone/>
                      </a:pPr>
                      <a:r>
                        <a:rPr lang="en" sz="1400" u="none" strike="noStrike" cap="none"/>
                        <a:t>Rapid Review</a:t>
                      </a:r>
                      <a:endParaRPr/>
                    </a:p>
                  </a:txBody>
                  <a:tcPr marL="91450" marR="91450" marT="45725" marB="45725"/>
                </a:tc>
                <a:tc>
                  <a:txBody>
                    <a:bodyPr/>
                    <a:lstStyle/>
                    <a:p>
                      <a:pPr marL="0" marR="0" lvl="0" indent="0" algn="l" rtl="0">
                        <a:lnSpc>
                          <a:spcPct val="100000"/>
                        </a:lnSpc>
                        <a:spcBef>
                          <a:spcPts val="0"/>
                        </a:spcBef>
                        <a:spcAft>
                          <a:spcPts val="0"/>
                        </a:spcAft>
                        <a:buNone/>
                      </a:pPr>
                      <a:r>
                        <a:rPr lang="en" sz="1400" u="none" strike="noStrike" cap="none"/>
                        <a:t>Request for Information/Market Research Report</a:t>
                      </a:r>
                      <a:endParaRPr/>
                    </a:p>
                  </a:txBody>
                  <a:tcPr marL="91450" marR="91450" marT="45725" marB="45725"/>
                </a:tc>
                <a:tc>
                  <a:txBody>
                    <a:bodyPr/>
                    <a:lstStyle/>
                    <a:p>
                      <a:pPr marL="0" marR="0" lvl="0" indent="0" algn="l" rtl="0">
                        <a:lnSpc>
                          <a:spcPct val="100000"/>
                        </a:lnSpc>
                        <a:spcBef>
                          <a:spcPts val="0"/>
                        </a:spcBef>
                        <a:spcAft>
                          <a:spcPts val="0"/>
                        </a:spcAft>
                        <a:buNone/>
                      </a:pPr>
                      <a:r>
                        <a:rPr lang="en" sz="1400" u="none" strike="noStrike" cap="none"/>
                        <a:t>Industry Engagement</a:t>
                      </a:r>
                      <a:endParaRPr/>
                    </a:p>
                  </a:txBody>
                  <a:tcPr marL="91450" marR="91450" marT="45725" marB="45725"/>
                </a:tc>
                <a:extLst>
                  <a:ext uri="{0D108BD9-81ED-4DB2-BD59-A6C34878D82A}">
                    <a16:rowId xmlns:a16="http://schemas.microsoft.com/office/drawing/2014/main" val="10000"/>
                  </a:ext>
                </a:extLst>
              </a:tr>
              <a:tr h="134715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solidFill>
                            <a:schemeClr val="dk1"/>
                          </a:solidFill>
                        </a:rPr>
                        <a:t>Search up to 20,000 items on GSA Advantage at once</a:t>
                      </a:r>
                      <a:endParaRPr/>
                    </a:p>
                    <a:p>
                      <a:pPr marL="0" marR="0" lvl="0" indent="0" algn="l" rtl="0">
                        <a:lnSpc>
                          <a:spcPct val="100000"/>
                        </a:lnSpc>
                        <a:spcBef>
                          <a:spcPts val="0"/>
                        </a:spcBef>
                        <a:spcAft>
                          <a:spcPts val="0"/>
                        </a:spcAft>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solidFill>
                            <a:schemeClr val="dk1"/>
                          </a:solidFill>
                        </a:rPr>
                        <a:t>Identifies if your requirement fits under an existing GSA acquisition solution. Results are provided within 24-48 hours.</a:t>
                      </a:r>
                      <a:endParaRPr/>
                    </a:p>
                    <a:p>
                      <a:pPr marL="0" marR="0" lvl="0" indent="0" algn="l" rtl="0">
                        <a:lnSpc>
                          <a:spcPct val="100000"/>
                        </a:lnSpc>
                        <a:spcBef>
                          <a:spcPts val="0"/>
                        </a:spcBef>
                        <a:spcAft>
                          <a:spcPts val="0"/>
                        </a:spcAft>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solidFill>
                            <a:schemeClr val="dk1"/>
                          </a:solidFill>
                        </a:rPr>
                        <a:t>Streamlines the RFI process and consolidates the results into one report with visuals.</a:t>
                      </a:r>
                      <a:endParaRPr/>
                    </a:p>
                    <a:p>
                      <a:pPr marL="0" marR="0" lvl="0" indent="0" algn="l" rtl="0">
                        <a:lnSpc>
                          <a:spcPct val="100000"/>
                        </a:lnSpc>
                        <a:spcBef>
                          <a:spcPts val="0"/>
                        </a:spcBef>
                        <a:spcAft>
                          <a:spcPts val="0"/>
                        </a:spcAft>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solidFill>
                            <a:schemeClr val="dk1"/>
                          </a:solidFill>
                        </a:rPr>
                        <a:t>Targeted industry engagement regarding Agency specific requirements during MRAS Industry sessions.</a:t>
                      </a:r>
                      <a:endParaRPr/>
                    </a:p>
                    <a:p>
                      <a:pPr marL="0" marR="0" lvl="0" indent="0" algn="l" rtl="0">
                        <a:lnSpc>
                          <a:spcPct val="100000"/>
                        </a:lnSpc>
                        <a:spcBef>
                          <a:spcPts val="0"/>
                        </a:spcBef>
                        <a:spcAft>
                          <a:spcPts val="0"/>
                        </a:spcAft>
                        <a:buNone/>
                      </a:pPr>
                      <a:endParaRPr sz="1400" u="none" strike="noStrike" cap="none"/>
                    </a:p>
                  </a:txBody>
                  <a:tcPr marL="91450" marR="91450" marT="45725" marB="45725"/>
                </a:tc>
                <a:extLst>
                  <a:ext uri="{0D108BD9-81ED-4DB2-BD59-A6C34878D82A}">
                    <a16:rowId xmlns:a16="http://schemas.microsoft.com/office/drawing/2014/main" val="10001"/>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253"/>
        <p:cNvGrpSpPr/>
        <p:nvPr/>
      </p:nvGrpSpPr>
      <p:grpSpPr>
        <a:xfrm>
          <a:off x="0" y="0"/>
          <a:ext cx="0" cy="0"/>
          <a:chOff x="0" y="0"/>
          <a:chExt cx="0" cy="0"/>
        </a:xfrm>
      </p:grpSpPr>
      <p:sp>
        <p:nvSpPr>
          <p:cNvPr id="259" name="Google Shape;259;p39"/>
          <p:cNvSpPr>
            <a:spLocks noGrp="1"/>
          </p:cNvSpPr>
          <p:nvPr>
            <p:ph type="title" idx="4294967295"/>
          </p:nvPr>
        </p:nvSpPr>
        <p:spPr>
          <a:xfrm>
            <a:off x="685863" y="306425"/>
            <a:ext cx="7769100" cy="97470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0" i="0" u="none" strike="noStrike" kern="0" cap="none" spc="0" normalizeH="0" baseline="0" noProof="0" dirty="0">
                <a:ln>
                  <a:noFill/>
                </a:ln>
                <a:solidFill>
                  <a:srgbClr val="005087"/>
                </a:solidFill>
                <a:effectLst/>
                <a:uLnTx/>
                <a:uFillTx/>
                <a:latin typeface="Arial"/>
                <a:ea typeface="Arial"/>
                <a:cs typeface="Arial"/>
                <a:sym typeface="Arial"/>
              </a:rPr>
              <a:t>GSA Advantage! Multiple Part Number Search &amp; Market Research</a:t>
            </a:r>
            <a:endParaRPr kumimoji="0" lang="en-US" sz="1400" b="0" i="0" u="none" strike="noStrike" kern="0" cap="none" spc="0" normalizeH="0" baseline="0" noProof="0" dirty="0">
              <a:ln>
                <a:noFill/>
              </a:ln>
              <a:solidFill>
                <a:srgbClr val="005087"/>
              </a:solidFill>
              <a:effectLst/>
              <a:uLnTx/>
              <a:uFillTx/>
              <a:latin typeface="Arial"/>
              <a:ea typeface="Arial"/>
              <a:cs typeface="Arial"/>
              <a:sym typeface="Arial"/>
            </a:endParaRPr>
          </a:p>
        </p:txBody>
      </p:sp>
      <p:sp>
        <p:nvSpPr>
          <p:cNvPr id="257" name="Google Shape;257;p39"/>
          <p:cNvSpPr/>
          <p:nvPr/>
        </p:nvSpPr>
        <p:spPr>
          <a:xfrm>
            <a:off x="685863" y="1473631"/>
            <a:ext cx="4555500" cy="2647200"/>
          </a:xfrm>
          <a:prstGeom prst="rect">
            <a:avLst/>
          </a:prstGeom>
          <a:noFill/>
          <a:ln>
            <a:noFill/>
          </a:ln>
        </p:spPr>
        <p:txBody>
          <a:bodyPr spcFirstLastPara="1" wrap="square" lIns="91425" tIns="45700" rIns="91425" bIns="45700" anchor="t" anchorCtr="0">
            <a:noAutofit/>
          </a:bodyPr>
          <a:lstStyle/>
          <a:p>
            <a:pPr marL="342900" marR="0" lvl="0" indent="-330200" algn="l" rtl="0">
              <a:lnSpc>
                <a:spcPct val="100000"/>
              </a:lnSpc>
              <a:spcBef>
                <a:spcPts val="400"/>
              </a:spcBef>
              <a:spcAft>
                <a:spcPts val="0"/>
              </a:spcAft>
              <a:buClr>
                <a:schemeClr val="dk1"/>
              </a:buClr>
              <a:buSzPts val="1800"/>
              <a:buFont typeface="Arial"/>
              <a:buChar char="•"/>
            </a:pPr>
            <a:r>
              <a:rPr lang="en" sz="1600" b="0" i="0" u="none" strike="noStrike" cap="none">
                <a:solidFill>
                  <a:schemeClr val="dk1"/>
                </a:solidFill>
                <a:latin typeface="Arial"/>
                <a:ea typeface="Arial"/>
                <a:cs typeface="Arial"/>
                <a:sym typeface="Arial"/>
              </a:rPr>
              <a:t>Search up to 20,000 parts at once </a:t>
            </a:r>
            <a:endParaRPr sz="1600" b="0" i="0" u="none" strike="noStrike" cap="none">
              <a:solidFill>
                <a:schemeClr val="dk1"/>
              </a:solidFill>
              <a:latin typeface="Arial"/>
              <a:ea typeface="Arial"/>
              <a:cs typeface="Arial"/>
              <a:sym typeface="Arial"/>
            </a:endParaRPr>
          </a:p>
          <a:p>
            <a:pPr marL="342900" marR="0" lvl="0" indent="-330200" algn="l" rtl="0">
              <a:lnSpc>
                <a:spcPct val="100000"/>
              </a:lnSpc>
              <a:spcBef>
                <a:spcPts val="0"/>
              </a:spcBef>
              <a:spcAft>
                <a:spcPts val="0"/>
              </a:spcAft>
              <a:buClr>
                <a:schemeClr val="dk1"/>
              </a:buClr>
              <a:buSzPts val="1800"/>
              <a:buFont typeface="Arial"/>
              <a:buChar char="•"/>
            </a:pPr>
            <a:r>
              <a:rPr lang="en" sz="1600" b="0" i="0" u="none" strike="noStrike" cap="none">
                <a:solidFill>
                  <a:schemeClr val="dk1"/>
                </a:solidFill>
                <a:latin typeface="Arial"/>
                <a:ea typeface="Arial"/>
                <a:cs typeface="Arial"/>
                <a:sym typeface="Arial"/>
              </a:rPr>
              <a:t>Receive all the GSA Advantage! data</a:t>
            </a:r>
            <a:endParaRPr sz="1600" b="0" i="0" u="none" strike="noStrike" cap="none">
              <a:solidFill>
                <a:schemeClr val="dk1"/>
              </a:solidFill>
              <a:latin typeface="Arial"/>
              <a:ea typeface="Arial"/>
              <a:cs typeface="Arial"/>
              <a:sym typeface="Arial"/>
            </a:endParaRPr>
          </a:p>
          <a:p>
            <a:pPr marL="342900" marR="0" lvl="0" indent="-330200" algn="l" rtl="0">
              <a:lnSpc>
                <a:spcPct val="100000"/>
              </a:lnSpc>
              <a:spcBef>
                <a:spcPts val="0"/>
              </a:spcBef>
              <a:spcAft>
                <a:spcPts val="0"/>
              </a:spcAft>
              <a:buClr>
                <a:schemeClr val="dk1"/>
              </a:buClr>
              <a:buSzPts val="1800"/>
              <a:buFont typeface="Arial"/>
              <a:buChar char="•"/>
            </a:pPr>
            <a:r>
              <a:rPr lang="en" sz="1600" b="0" i="0" u="none" strike="noStrike" cap="none">
                <a:solidFill>
                  <a:schemeClr val="dk1"/>
                </a:solidFill>
                <a:latin typeface="Arial"/>
                <a:ea typeface="Arial"/>
                <a:cs typeface="Arial"/>
                <a:sym typeface="Arial"/>
              </a:rPr>
              <a:t>Enhanced commodity market report on demand</a:t>
            </a:r>
            <a:endParaRPr sz="1600" b="1" i="0" u="none" strike="noStrike" cap="none">
              <a:solidFill>
                <a:schemeClr val="dk1"/>
              </a:solidFill>
              <a:latin typeface="Arial"/>
              <a:ea typeface="Arial"/>
              <a:cs typeface="Arial"/>
              <a:sym typeface="Arial"/>
            </a:endParaRPr>
          </a:p>
          <a:p>
            <a:pPr marL="342900" marR="0" lvl="0" indent="-330200" algn="l" rtl="0">
              <a:lnSpc>
                <a:spcPct val="100000"/>
              </a:lnSpc>
              <a:spcBef>
                <a:spcPts val="0"/>
              </a:spcBef>
              <a:spcAft>
                <a:spcPts val="0"/>
              </a:spcAft>
              <a:buClr>
                <a:schemeClr val="dk1"/>
              </a:buClr>
              <a:buSzPts val="1800"/>
              <a:buFont typeface="Arial"/>
              <a:buChar char="•"/>
            </a:pPr>
            <a:r>
              <a:rPr lang="en" sz="1600" b="0" i="0" u="none" strike="noStrike" cap="none">
                <a:solidFill>
                  <a:schemeClr val="dk1"/>
                </a:solidFill>
                <a:latin typeface="Arial"/>
                <a:ea typeface="Arial"/>
                <a:cs typeface="Arial"/>
                <a:sym typeface="Arial"/>
              </a:rPr>
              <a:t>Builds part number based market reports quickly</a:t>
            </a:r>
            <a:endParaRPr sz="1600" b="0" i="0" u="none" strike="noStrike" cap="none">
              <a:solidFill>
                <a:schemeClr val="dk1"/>
              </a:solidFill>
              <a:latin typeface="Arial"/>
              <a:ea typeface="Arial"/>
              <a:cs typeface="Arial"/>
              <a:sym typeface="Arial"/>
            </a:endParaRPr>
          </a:p>
          <a:p>
            <a:pPr marL="342900" marR="0" lvl="0" indent="-330200" algn="l" rtl="0">
              <a:lnSpc>
                <a:spcPct val="100000"/>
              </a:lnSpc>
              <a:spcBef>
                <a:spcPts val="0"/>
              </a:spcBef>
              <a:spcAft>
                <a:spcPts val="0"/>
              </a:spcAft>
              <a:buClr>
                <a:schemeClr val="dk1"/>
              </a:buClr>
              <a:buSzPts val="1800"/>
              <a:buFont typeface="Arial"/>
              <a:buChar char="•"/>
            </a:pPr>
            <a:r>
              <a:rPr lang="en" sz="1600" b="0" i="0" u="none" strike="noStrike" cap="none">
                <a:solidFill>
                  <a:schemeClr val="dk1"/>
                </a:solidFill>
                <a:latin typeface="Arial"/>
                <a:ea typeface="Arial"/>
                <a:cs typeface="Arial"/>
                <a:sym typeface="Arial"/>
              </a:rPr>
              <a:t>Includes One-on-One CSD Review of Report</a:t>
            </a:r>
            <a:endParaRPr/>
          </a:p>
          <a:p>
            <a:pPr marL="1270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400"/>
              </a:spcBef>
              <a:spcAft>
                <a:spcPts val="0"/>
              </a:spcAft>
              <a:buClr>
                <a:srgbClr val="000000"/>
              </a:buClr>
              <a:buSzPts val="1200"/>
              <a:buFont typeface="Arial"/>
              <a:buNone/>
            </a:pPr>
            <a:r>
              <a:rPr lang="en" sz="1200" b="0" i="0" u="none" strike="noStrike" cap="none">
                <a:solidFill>
                  <a:schemeClr val="dk1"/>
                </a:solidFill>
                <a:latin typeface="Arial"/>
                <a:ea typeface="Arial"/>
                <a:cs typeface="Arial"/>
                <a:sym typeface="Arial"/>
              </a:rPr>
              <a:t>****A list of part numbers/descriptions will need to be uploaded with your request</a:t>
            </a:r>
            <a:endParaRPr sz="1200" b="0" i="0" u="none" strike="noStrike" cap="none">
              <a:solidFill>
                <a:schemeClr val="dk1"/>
              </a:solidFill>
              <a:latin typeface="Arial"/>
              <a:ea typeface="Arial"/>
              <a:cs typeface="Arial"/>
              <a:sym typeface="Arial"/>
            </a:endParaRPr>
          </a:p>
        </p:txBody>
      </p:sp>
      <p:pic>
        <p:nvPicPr>
          <p:cNvPr id="260" name="Google Shape;260;p39" descr="A screenshot of the Market Research as a Service - Market Report through the Commodity Research Report, also known as the &quot;Joey Bot&quot;.  Shows the Manufacturer Part Number, the Lowest Price, Average Price, and Highest Price found for that part number."/>
          <p:cNvPicPr preferRelativeResize="0"/>
          <p:nvPr/>
        </p:nvPicPr>
        <p:blipFill rotWithShape="1">
          <a:blip r:embed="rId3">
            <a:alphaModFix/>
          </a:blip>
          <a:srcRect l="2296" t="22122" r="46675" b="20010"/>
          <a:stretch/>
        </p:blipFill>
        <p:spPr>
          <a:xfrm>
            <a:off x="5217200" y="1324724"/>
            <a:ext cx="3682901" cy="26471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264"/>
        <p:cNvGrpSpPr/>
        <p:nvPr/>
      </p:nvGrpSpPr>
      <p:grpSpPr>
        <a:xfrm>
          <a:off x="0" y="0"/>
          <a:ext cx="0" cy="0"/>
          <a:chOff x="0" y="0"/>
          <a:chExt cx="0" cy="0"/>
        </a:xfrm>
      </p:grpSpPr>
      <p:sp>
        <p:nvSpPr>
          <p:cNvPr id="268" name="Google Shape;268;p40"/>
          <p:cNvSpPr/>
          <p:nvPr/>
        </p:nvSpPr>
        <p:spPr>
          <a:xfrm>
            <a:off x="67111" y="851770"/>
            <a:ext cx="3312900" cy="2031900"/>
          </a:xfrm>
          <a:prstGeom prst="rect">
            <a:avLst/>
          </a:prstGeom>
          <a:noFill/>
          <a:ln>
            <a:noFill/>
          </a:ln>
        </p:spPr>
        <p:txBody>
          <a:bodyPr spcFirstLastPara="1" wrap="square" lIns="91425" tIns="45700" rIns="91425" bIns="45700" anchor="t" anchorCtr="0">
            <a:noAutofit/>
          </a:bodyPr>
          <a:lstStyle/>
          <a:p>
            <a:pPr marL="342900" marR="0" lvl="0" indent="-215900" algn="l" rtl="0">
              <a:lnSpc>
                <a:spcPct val="100000"/>
              </a:lnSpc>
              <a:spcBef>
                <a:spcPts val="40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342900" marR="0" lvl="0" indent="-304800" algn="l" rtl="0">
              <a:lnSpc>
                <a:spcPct val="100000"/>
              </a:lnSpc>
              <a:spcBef>
                <a:spcPts val="400"/>
              </a:spcBef>
              <a:spcAft>
                <a:spcPts val="0"/>
              </a:spcAft>
              <a:buClr>
                <a:schemeClr val="dk1"/>
              </a:buClr>
              <a:buSzPts val="1400"/>
              <a:buFont typeface="Arial"/>
              <a:buChar char="•"/>
            </a:pPr>
            <a:r>
              <a:rPr lang="en" sz="1400" b="0" i="0" u="none" strike="noStrike" cap="none">
                <a:solidFill>
                  <a:schemeClr val="dk1"/>
                </a:solidFill>
                <a:latin typeface="Arial"/>
                <a:ea typeface="Arial"/>
                <a:cs typeface="Arial"/>
                <a:sym typeface="Arial"/>
              </a:rPr>
              <a:t>Determine if your requirement fits under a GSA solution</a:t>
            </a:r>
            <a:endParaRPr/>
          </a:p>
          <a:p>
            <a:pPr marL="342900" marR="0" lvl="0" indent="-304800" algn="l" rtl="0">
              <a:lnSpc>
                <a:spcPct val="100000"/>
              </a:lnSpc>
              <a:spcBef>
                <a:spcPts val="400"/>
              </a:spcBef>
              <a:spcAft>
                <a:spcPts val="0"/>
              </a:spcAft>
              <a:buClr>
                <a:schemeClr val="dk1"/>
              </a:buClr>
              <a:buSzPts val="1400"/>
              <a:buFont typeface="Arial"/>
              <a:buChar char="•"/>
            </a:pPr>
            <a:r>
              <a:rPr lang="en" sz="1400" b="0" i="0" u="none" strike="noStrike" cap="none">
                <a:solidFill>
                  <a:schemeClr val="dk1"/>
                </a:solidFill>
                <a:latin typeface="Arial"/>
                <a:ea typeface="Arial"/>
                <a:cs typeface="Arial"/>
                <a:sym typeface="Arial"/>
              </a:rPr>
              <a:t>List of approved vendors on GSA contract solutions</a:t>
            </a:r>
            <a:endParaRPr/>
          </a:p>
          <a:p>
            <a:pPr marL="342900" marR="0" lvl="0" indent="-304800" algn="l" rtl="0">
              <a:lnSpc>
                <a:spcPct val="100000"/>
              </a:lnSpc>
              <a:spcBef>
                <a:spcPts val="400"/>
              </a:spcBef>
              <a:spcAft>
                <a:spcPts val="0"/>
              </a:spcAft>
              <a:buClr>
                <a:schemeClr val="dk1"/>
              </a:buClr>
              <a:buSzPts val="1400"/>
              <a:buFont typeface="Arial"/>
              <a:buChar char="•"/>
            </a:pPr>
            <a:r>
              <a:rPr lang="en" sz="1400" b="0" i="0" u="none" strike="noStrike" cap="none">
                <a:solidFill>
                  <a:schemeClr val="dk1"/>
                </a:solidFill>
                <a:latin typeface="Arial"/>
                <a:ea typeface="Arial"/>
                <a:cs typeface="Arial"/>
                <a:sym typeface="Arial"/>
              </a:rPr>
              <a:t>Results delivered within 24-48 hours </a:t>
            </a:r>
            <a:endParaRPr/>
          </a:p>
        </p:txBody>
      </p:sp>
      <p:sp>
        <p:nvSpPr>
          <p:cNvPr id="270" name="Google Shape;270;p40"/>
          <p:cNvSpPr>
            <a:spLocks noGrp="1"/>
          </p:cNvSpPr>
          <p:nvPr>
            <p:ph type="title" idx="4294967295"/>
          </p:nvPr>
        </p:nvSpPr>
        <p:spPr>
          <a:xfrm>
            <a:off x="243087" y="85422"/>
            <a:ext cx="3357300" cy="97470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0" i="0" u="none" strike="noStrike" kern="0" cap="none" spc="0" normalizeH="0" baseline="0" noProof="0" dirty="0">
                <a:ln>
                  <a:noFill/>
                </a:ln>
                <a:solidFill>
                  <a:srgbClr val="005087"/>
                </a:solidFill>
                <a:effectLst/>
                <a:uLnTx/>
                <a:uFillTx/>
                <a:latin typeface="Arial"/>
                <a:ea typeface="Arial"/>
                <a:cs typeface="Arial"/>
                <a:sym typeface="Arial"/>
              </a:rPr>
              <a:t>MRAS Rapid Review</a:t>
            </a:r>
          </a:p>
        </p:txBody>
      </p:sp>
      <p:pic>
        <p:nvPicPr>
          <p:cNvPr id="271" name="Google Shape;271;p40" descr="Screenshot of an MRAS Rapid Review Report on SIN 332312 - Temporary and Permanent Structures.  Identifies 6 Vendors, their Socio-Economic Breakdown along with their Business Size."/>
          <p:cNvPicPr preferRelativeResize="0"/>
          <p:nvPr/>
        </p:nvPicPr>
        <p:blipFill rotWithShape="1">
          <a:blip r:embed="rId3">
            <a:alphaModFix/>
          </a:blip>
          <a:srcRect l="7929" t="22908" r="28123" b="17790"/>
          <a:stretch/>
        </p:blipFill>
        <p:spPr>
          <a:xfrm>
            <a:off x="4013900" y="51050"/>
            <a:ext cx="5063002" cy="3030250"/>
          </a:xfrm>
          <a:prstGeom prst="rect">
            <a:avLst/>
          </a:prstGeom>
          <a:noFill/>
          <a:ln>
            <a:noFill/>
          </a:ln>
        </p:spPr>
      </p:pic>
      <p:pic>
        <p:nvPicPr>
          <p:cNvPr id="272" name="Google Shape;272;p40" descr="Another screenshot of an MRAS Rapid Review result.  Identifies the Requirement Information and the GSA Solutions Researched on Integrated Solid Waste Managment."/>
          <p:cNvPicPr preferRelativeResize="0"/>
          <p:nvPr/>
        </p:nvPicPr>
        <p:blipFill rotWithShape="1">
          <a:blip r:embed="rId4">
            <a:alphaModFix/>
          </a:blip>
          <a:srcRect l="3825" t="28016" r="12091" b="40761"/>
          <a:stretch/>
        </p:blipFill>
        <p:spPr>
          <a:xfrm>
            <a:off x="552813" y="3125625"/>
            <a:ext cx="8038373" cy="19453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276"/>
        <p:cNvGrpSpPr/>
        <p:nvPr/>
      </p:nvGrpSpPr>
      <p:grpSpPr>
        <a:xfrm>
          <a:off x="0" y="0"/>
          <a:ext cx="0" cy="0"/>
          <a:chOff x="0" y="0"/>
          <a:chExt cx="0" cy="0"/>
        </a:xfrm>
      </p:grpSpPr>
      <p:sp>
        <p:nvSpPr>
          <p:cNvPr id="280" name="Google Shape;280;p41"/>
          <p:cNvSpPr txBox="1">
            <a:spLocks noGrp="1"/>
          </p:cNvSpPr>
          <p:nvPr>
            <p:ph type="title" idx="4294967295"/>
          </p:nvPr>
        </p:nvSpPr>
        <p:spPr>
          <a:xfrm>
            <a:off x="457200" y="205978"/>
            <a:ext cx="8229600" cy="857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Arial"/>
              <a:buNone/>
            </a:pPr>
            <a:r>
              <a:rPr lang="en" sz="2800">
                <a:solidFill>
                  <a:srgbClr val="005087"/>
                </a:solidFill>
              </a:rPr>
              <a:t>MRAS RFI Process</a:t>
            </a:r>
            <a:endParaRPr sz="2800">
              <a:solidFill>
                <a:srgbClr val="005087"/>
              </a:solidFill>
            </a:endParaRPr>
          </a:p>
          <a:p>
            <a:pPr marL="0" lvl="0" indent="0" algn="r" rtl="0">
              <a:lnSpc>
                <a:spcPct val="100000"/>
              </a:lnSpc>
              <a:spcBef>
                <a:spcPts val="0"/>
              </a:spcBef>
              <a:spcAft>
                <a:spcPts val="0"/>
              </a:spcAft>
              <a:buSzPts val="1400"/>
              <a:buNone/>
            </a:pPr>
            <a:endParaRPr/>
          </a:p>
        </p:txBody>
      </p:sp>
      <p:pic>
        <p:nvPicPr>
          <p:cNvPr id="281" name="Google Shape;281;p41" descr="A flow chart titled Market Research as a Service - for you and your mission.  Outlines the following steps:  1) Understand 2) Organize 3) Develop 4) Engage 5) Results.  Easy steps to transform your requirement."/>
          <p:cNvPicPr preferRelativeResize="0"/>
          <p:nvPr/>
        </p:nvPicPr>
        <p:blipFill rotWithShape="1">
          <a:blip r:embed="rId3">
            <a:alphaModFix/>
          </a:blip>
          <a:srcRect/>
          <a:stretch/>
        </p:blipFill>
        <p:spPr>
          <a:xfrm>
            <a:off x="1280413" y="1017950"/>
            <a:ext cx="6503024" cy="35757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285"/>
        <p:cNvGrpSpPr/>
        <p:nvPr/>
      </p:nvGrpSpPr>
      <p:grpSpPr>
        <a:xfrm>
          <a:off x="0" y="0"/>
          <a:ext cx="0" cy="0"/>
          <a:chOff x="0" y="0"/>
          <a:chExt cx="0" cy="0"/>
        </a:xfrm>
      </p:grpSpPr>
      <p:sp>
        <p:nvSpPr>
          <p:cNvPr id="289" name="Google Shape;289;p42"/>
          <p:cNvSpPr/>
          <p:nvPr/>
        </p:nvSpPr>
        <p:spPr>
          <a:xfrm>
            <a:off x="483669" y="1107870"/>
            <a:ext cx="4619100" cy="3182700"/>
          </a:xfrm>
          <a:prstGeom prst="rect">
            <a:avLst/>
          </a:prstGeom>
          <a:noFill/>
          <a:ln>
            <a:noFill/>
          </a:ln>
        </p:spPr>
        <p:txBody>
          <a:bodyPr spcFirstLastPara="1" wrap="square" lIns="91425" tIns="45700" rIns="91425" bIns="45700" anchor="t" anchorCtr="0">
            <a:noAutofit/>
          </a:bodyPr>
          <a:lstStyle/>
          <a:p>
            <a:pPr marL="342900" marR="0" lvl="0" indent="-330200" algn="l" rtl="0">
              <a:lnSpc>
                <a:spcPct val="150000"/>
              </a:lnSpc>
              <a:spcBef>
                <a:spcPts val="0"/>
              </a:spcBef>
              <a:spcAft>
                <a:spcPts val="0"/>
              </a:spcAft>
              <a:buClr>
                <a:schemeClr val="dk1"/>
              </a:buClr>
              <a:buSzPts val="1800"/>
              <a:buFont typeface="Arial"/>
              <a:buChar char="•"/>
            </a:pPr>
            <a:r>
              <a:rPr lang="en" sz="1400" b="0" i="0" u="none" strike="noStrike" cap="none">
                <a:solidFill>
                  <a:schemeClr val="dk1"/>
                </a:solidFill>
                <a:latin typeface="Arial"/>
                <a:ea typeface="Arial"/>
                <a:cs typeface="Arial"/>
                <a:sym typeface="Arial"/>
              </a:rPr>
              <a:t>Use commercially available software to streamline the process</a:t>
            </a:r>
            <a:endParaRPr sz="1400" b="0" i="0" u="none" strike="noStrike" cap="none">
              <a:solidFill>
                <a:schemeClr val="dk1"/>
              </a:solidFill>
              <a:latin typeface="Arial"/>
              <a:ea typeface="Arial"/>
              <a:cs typeface="Arial"/>
              <a:sym typeface="Arial"/>
            </a:endParaRPr>
          </a:p>
          <a:p>
            <a:pPr marL="342900" marR="0" lvl="0" indent="-330200" algn="l" rtl="0">
              <a:lnSpc>
                <a:spcPct val="150000"/>
              </a:lnSpc>
              <a:spcBef>
                <a:spcPts val="0"/>
              </a:spcBef>
              <a:spcAft>
                <a:spcPts val="0"/>
              </a:spcAft>
              <a:buClr>
                <a:schemeClr val="dk1"/>
              </a:buClr>
              <a:buSzPts val="1800"/>
              <a:buFont typeface="Arial"/>
              <a:buChar char="•"/>
            </a:pPr>
            <a:r>
              <a:rPr lang="en" sz="1400" b="0" i="0" u="none" strike="noStrike" cap="none">
                <a:solidFill>
                  <a:schemeClr val="dk1"/>
                </a:solidFill>
                <a:latin typeface="Arial"/>
                <a:ea typeface="Arial"/>
                <a:cs typeface="Arial"/>
                <a:sym typeface="Arial"/>
              </a:rPr>
              <a:t>Ask yes or no questions, ranges, pre-set percentages, and more</a:t>
            </a:r>
            <a:endParaRPr sz="1400" b="0" i="0" u="none" strike="noStrike" cap="none">
              <a:solidFill>
                <a:schemeClr val="dk1"/>
              </a:solidFill>
              <a:latin typeface="Arial"/>
              <a:ea typeface="Arial"/>
              <a:cs typeface="Arial"/>
              <a:sym typeface="Arial"/>
            </a:endParaRPr>
          </a:p>
          <a:p>
            <a:pPr marL="342900" marR="0" lvl="0" indent="-330200" algn="l" rtl="0">
              <a:lnSpc>
                <a:spcPct val="150000"/>
              </a:lnSpc>
              <a:spcBef>
                <a:spcPts val="0"/>
              </a:spcBef>
              <a:spcAft>
                <a:spcPts val="0"/>
              </a:spcAft>
              <a:buClr>
                <a:schemeClr val="dk1"/>
              </a:buClr>
              <a:buSzPts val="1800"/>
              <a:buFont typeface="Arial"/>
              <a:buChar char="•"/>
            </a:pPr>
            <a:r>
              <a:rPr lang="en" sz="1400" b="0" i="0" u="none" strike="noStrike" cap="none">
                <a:solidFill>
                  <a:schemeClr val="dk1"/>
                </a:solidFill>
                <a:latin typeface="Arial"/>
                <a:ea typeface="Arial"/>
                <a:cs typeface="Arial"/>
                <a:sym typeface="Arial"/>
              </a:rPr>
              <a:t>Customize questions with visualizations and creating data sets in mind </a:t>
            </a:r>
            <a:endParaRPr sz="1400" b="0" i="0" u="none" strike="noStrike" cap="none">
              <a:solidFill>
                <a:schemeClr val="dk1"/>
              </a:solidFill>
              <a:latin typeface="Arial"/>
              <a:ea typeface="Arial"/>
              <a:cs typeface="Arial"/>
              <a:sym typeface="Arial"/>
            </a:endParaRPr>
          </a:p>
          <a:p>
            <a:pPr marL="342900" marR="0" lvl="0" indent="-330200" algn="l" rtl="0">
              <a:lnSpc>
                <a:spcPct val="150000"/>
              </a:lnSpc>
              <a:spcBef>
                <a:spcPts val="0"/>
              </a:spcBef>
              <a:spcAft>
                <a:spcPts val="0"/>
              </a:spcAft>
              <a:buClr>
                <a:schemeClr val="dk1"/>
              </a:buClr>
              <a:buSzPts val="1800"/>
              <a:buFont typeface="Arial"/>
              <a:buChar char="•"/>
            </a:pPr>
            <a:r>
              <a:rPr lang="en" sz="1400" b="0" i="0" u="none" strike="noStrike" cap="none">
                <a:solidFill>
                  <a:schemeClr val="dk1"/>
                </a:solidFill>
                <a:latin typeface="Arial"/>
                <a:ea typeface="Arial"/>
                <a:cs typeface="Arial"/>
                <a:sym typeface="Arial"/>
              </a:rPr>
              <a:t>We can ask industry for videos, websites, demos, manuals, and more </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0" name="Google Shape;290;p42"/>
          <p:cNvSpPr>
            <a:spLocks noGrp="1"/>
          </p:cNvSpPr>
          <p:nvPr>
            <p:ph type="title" idx="4294967295"/>
          </p:nvPr>
        </p:nvSpPr>
        <p:spPr>
          <a:xfrm>
            <a:off x="685863" y="306425"/>
            <a:ext cx="7769100" cy="97470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0" i="0" u="none" strike="noStrike" kern="0" cap="none" spc="0" normalizeH="0" baseline="0" noProof="0" dirty="0">
                <a:ln>
                  <a:noFill/>
                </a:ln>
                <a:solidFill>
                  <a:srgbClr val="005087"/>
                </a:solidFill>
                <a:effectLst/>
                <a:uLnTx/>
                <a:uFillTx/>
                <a:latin typeface="Arial"/>
                <a:ea typeface="Arial"/>
                <a:cs typeface="Arial"/>
                <a:sym typeface="Arial"/>
              </a:rPr>
              <a:t>How We Research</a:t>
            </a:r>
            <a:endParaRPr kumimoji="0" lang="en-US"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291" name="Google Shape;291;p42" descr="Screeshot of a Market Research as a Service Technical Question that allows for a Multiple Choice answer."/>
          <p:cNvPicPr preferRelativeResize="0"/>
          <p:nvPr/>
        </p:nvPicPr>
        <p:blipFill rotWithShape="1">
          <a:blip r:embed="rId3">
            <a:alphaModFix/>
          </a:blip>
          <a:srcRect l="28937" t="36974" r="32387" b="31029"/>
          <a:stretch/>
        </p:blipFill>
        <p:spPr>
          <a:xfrm>
            <a:off x="5468200" y="2749800"/>
            <a:ext cx="3536549" cy="1645650"/>
          </a:xfrm>
          <a:prstGeom prst="rect">
            <a:avLst/>
          </a:prstGeom>
          <a:noFill/>
          <a:ln>
            <a:noFill/>
          </a:ln>
        </p:spPr>
      </p:pic>
      <p:pic>
        <p:nvPicPr>
          <p:cNvPr id="292" name="Google Shape;292;p42" descr="Screenshot of a Market Research as a Service Technical Questions utilizing Yes/No Responses."/>
          <p:cNvPicPr preferRelativeResize="0"/>
          <p:nvPr/>
        </p:nvPicPr>
        <p:blipFill rotWithShape="1">
          <a:blip r:embed="rId4">
            <a:alphaModFix/>
          </a:blip>
          <a:srcRect l="30165" t="22971" r="31155" b="41518"/>
          <a:stretch/>
        </p:blipFill>
        <p:spPr>
          <a:xfrm>
            <a:off x="5468200" y="557750"/>
            <a:ext cx="3536549" cy="2014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296"/>
        <p:cNvGrpSpPr/>
        <p:nvPr/>
      </p:nvGrpSpPr>
      <p:grpSpPr>
        <a:xfrm>
          <a:off x="0" y="0"/>
          <a:ext cx="0" cy="0"/>
          <a:chOff x="0" y="0"/>
          <a:chExt cx="0" cy="0"/>
        </a:xfrm>
      </p:grpSpPr>
      <p:sp>
        <p:nvSpPr>
          <p:cNvPr id="301" name="Google Shape;301;p43"/>
          <p:cNvSpPr>
            <a:spLocks noGrp="1"/>
          </p:cNvSpPr>
          <p:nvPr>
            <p:ph type="title" idx="4294967295"/>
          </p:nvPr>
        </p:nvSpPr>
        <p:spPr>
          <a:xfrm>
            <a:off x="687438" y="162050"/>
            <a:ext cx="7769100" cy="97470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0" i="0" u="none" strike="noStrike" kern="0" cap="none" spc="0" normalizeH="0" baseline="0" noProof="0" dirty="0">
                <a:ln>
                  <a:noFill/>
                </a:ln>
                <a:solidFill>
                  <a:srgbClr val="005087"/>
                </a:solidFill>
                <a:effectLst/>
                <a:uLnTx/>
                <a:uFillTx/>
                <a:latin typeface="Arial"/>
                <a:ea typeface="Arial"/>
                <a:cs typeface="Arial"/>
                <a:sym typeface="Arial"/>
              </a:rPr>
              <a:t>MRAS Value Added Benefits</a:t>
            </a:r>
            <a:endParaRPr kumimoji="0" lang="en-US"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00" name="Google Shape;300;p43"/>
          <p:cNvSpPr/>
          <p:nvPr/>
        </p:nvSpPr>
        <p:spPr>
          <a:xfrm>
            <a:off x="375775" y="1136750"/>
            <a:ext cx="8082600" cy="3251700"/>
          </a:xfrm>
          <a:prstGeom prst="rect">
            <a:avLst/>
          </a:prstGeom>
          <a:noFill/>
          <a:ln>
            <a:noFill/>
          </a:ln>
        </p:spPr>
        <p:txBody>
          <a:bodyPr spcFirstLastPara="1" wrap="square" lIns="91425" tIns="45700" rIns="91425" bIns="45700" anchor="t" anchorCtr="0">
            <a:noAutofit/>
          </a:bodyPr>
          <a:lstStyle/>
          <a:p>
            <a:pPr marL="342900" marR="0" lvl="0" indent="-330200" algn="l" rtl="0">
              <a:lnSpc>
                <a:spcPct val="200000"/>
              </a:lnSpc>
              <a:spcBef>
                <a:spcPts val="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Free Service </a:t>
            </a:r>
            <a:endParaRPr sz="1800" b="0" i="0" u="none" strike="noStrike" cap="none">
              <a:solidFill>
                <a:schemeClr val="dk1"/>
              </a:solidFill>
              <a:latin typeface="Arial"/>
              <a:ea typeface="Arial"/>
              <a:cs typeface="Arial"/>
              <a:sym typeface="Arial"/>
            </a:endParaRPr>
          </a:p>
          <a:p>
            <a:pPr marL="342900" marR="0" lvl="0" indent="-330200" algn="l" rtl="0">
              <a:lnSpc>
                <a:spcPct val="200000"/>
              </a:lnSpc>
              <a:spcBef>
                <a:spcPts val="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Customized Research with Market Research Report</a:t>
            </a:r>
            <a:endParaRPr/>
          </a:p>
          <a:p>
            <a:pPr marL="342900" marR="0" lvl="0" indent="-330200" algn="l" rtl="0">
              <a:lnSpc>
                <a:spcPct val="200000"/>
              </a:lnSpc>
              <a:spcBef>
                <a:spcPts val="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Reduced Acquisition Lead  Time</a:t>
            </a:r>
            <a:endParaRPr/>
          </a:p>
          <a:p>
            <a:pPr marL="342900" marR="0" lvl="0" indent="-330200" algn="l" rtl="0">
              <a:lnSpc>
                <a:spcPct val="200000"/>
              </a:lnSpc>
              <a:spcBef>
                <a:spcPts val="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Regulatory Compliance</a:t>
            </a:r>
            <a:endParaRPr/>
          </a:p>
          <a:p>
            <a:pPr marL="342900" marR="0" lvl="0" indent="-330200" algn="l" rtl="0">
              <a:lnSpc>
                <a:spcPct val="200000"/>
              </a:lnSpc>
              <a:spcBef>
                <a:spcPts val="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Promotes category management</a:t>
            </a:r>
            <a:endParaRPr/>
          </a:p>
          <a:p>
            <a:pPr marL="342900" marR="0" lvl="0" indent="-330200" algn="l" rtl="0">
              <a:lnSpc>
                <a:spcPct val="200000"/>
              </a:lnSpc>
              <a:spcBef>
                <a:spcPts val="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100% Direct Support from your Customer Service Director (CSD)</a:t>
            </a:r>
            <a:endParaRPr sz="1800" b="0" i="0" u="none" strike="noStrike" cap="none">
              <a:solidFill>
                <a:schemeClr val="dk1"/>
              </a:solidFill>
              <a:latin typeface="Arial"/>
              <a:ea typeface="Arial"/>
              <a:cs typeface="Arial"/>
              <a:sym typeface="Arial"/>
            </a:endParaRPr>
          </a:p>
          <a:p>
            <a:pPr marL="34290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305"/>
        <p:cNvGrpSpPr/>
        <p:nvPr/>
      </p:nvGrpSpPr>
      <p:grpSpPr>
        <a:xfrm>
          <a:off x="0" y="0"/>
          <a:ext cx="0" cy="0"/>
          <a:chOff x="0" y="0"/>
          <a:chExt cx="0" cy="0"/>
        </a:xfrm>
      </p:grpSpPr>
      <p:sp>
        <p:nvSpPr>
          <p:cNvPr id="309" name="Google Shape;309;p44"/>
          <p:cNvSpPr txBox="1">
            <a:spLocks noGrp="1"/>
          </p:cNvSpPr>
          <p:nvPr>
            <p:ph type="title" idx="4294967295"/>
          </p:nvPr>
        </p:nvSpPr>
        <p:spPr>
          <a:xfrm>
            <a:off x="326625" y="1888225"/>
            <a:ext cx="5623500" cy="22143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75000"/>
              </a:lnSpc>
              <a:spcBef>
                <a:spcPts val="180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schemeClr val="dk1"/>
                </a:solidFill>
                <a:effectLst/>
                <a:uLnTx/>
                <a:uFillTx/>
                <a:latin typeface="Arial"/>
                <a:ea typeface="Arial"/>
                <a:cs typeface="Arial"/>
                <a:sym typeface="Arial"/>
              </a:rPr>
              <a:t>MRAS Service Request Form</a:t>
            </a:r>
          </a:p>
          <a:p>
            <a:pPr marL="0" marR="0" lvl="0" indent="0" algn="l" defTabSz="914400" rtl="0" eaLnBrk="1" fontAlgn="auto" latinLnBrk="0" hangingPunct="1">
              <a:lnSpc>
                <a:spcPct val="75000"/>
              </a:lnSpc>
              <a:spcBef>
                <a:spcPts val="1800"/>
              </a:spcBef>
              <a:spcAft>
                <a:spcPts val="0"/>
              </a:spcAft>
              <a:buClr>
                <a:srgbClr val="000000"/>
              </a:buClr>
              <a:buSzPts val="2400"/>
              <a:buFont typeface="Arial"/>
              <a:buNone/>
              <a:tabLst/>
              <a:defRPr/>
            </a:pPr>
            <a:r>
              <a:rPr kumimoji="0" lang="en-US" sz="2400" b="1" i="0" u="none" strike="noStrike" kern="0" cap="none" spc="0" normalizeH="0" baseline="0" noProof="0" dirty="0">
                <a:ln>
                  <a:noFill/>
                </a:ln>
                <a:solidFill>
                  <a:schemeClr val="dk1"/>
                </a:solidFill>
                <a:effectLst/>
                <a:uLnTx/>
                <a:uFillTx/>
                <a:latin typeface="Arial"/>
                <a:ea typeface="Arial"/>
                <a:cs typeface="Arial"/>
                <a:sym typeface="Arial"/>
              </a:rPr>
              <a:t>Initiating Your Request</a:t>
            </a:r>
            <a:endParaRPr kumimoji="0" lang="en-US" sz="1800" b="1" i="0" u="none" strike="noStrike" kern="0" cap="none" spc="0" normalizeH="0" baseline="0" noProof="0" dirty="0">
              <a:ln>
                <a:noFill/>
              </a:ln>
              <a:solidFill>
                <a:schemeClr val="dk1"/>
              </a:solidFill>
              <a:effectLst/>
              <a:uLnTx/>
              <a:uFillTx/>
              <a:latin typeface="Arial"/>
              <a:ea typeface="Arial"/>
              <a:cs typeface="Arial"/>
              <a:sym typeface="Arial"/>
            </a:endParaRPr>
          </a:p>
          <a:p>
            <a:pPr marL="0" marR="0" lvl="0" indent="0" algn="ctr" defTabSz="914400" rtl="0" eaLnBrk="1" fontAlgn="auto" latinLnBrk="0" hangingPunct="1">
              <a:lnSpc>
                <a:spcPct val="75000"/>
              </a:lnSpc>
              <a:spcBef>
                <a:spcPts val="1800"/>
              </a:spcBef>
              <a:spcAft>
                <a:spcPts val="0"/>
              </a:spcAft>
              <a:buClr>
                <a:srgbClr val="000000"/>
              </a:buClr>
              <a:buSzPts val="2000"/>
              <a:buFont typeface="Arial"/>
              <a:buNone/>
              <a:tabLst/>
              <a:defRPr/>
            </a:pPr>
            <a:endParaRPr kumimoji="0" lang="en-US" sz="2000" b="0" i="0" u="none" strike="noStrike" kern="0" cap="none" spc="0" normalizeH="0" baseline="0" noProof="0" dirty="0">
              <a:ln>
                <a:noFill/>
              </a:ln>
              <a:solidFill>
                <a:schemeClr val="lt1"/>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1800"/>
              </a:spcBef>
              <a:spcAft>
                <a:spcPts val="0"/>
              </a:spcAft>
              <a:buClr>
                <a:srgbClr val="000000"/>
              </a:buClr>
              <a:buSzPts val="2800"/>
              <a:buFont typeface="Arial"/>
              <a:buNone/>
              <a:tabLst/>
              <a:defRPr/>
            </a:pPr>
            <a:endParaRPr kumimoji="0" lang="en-US" sz="2800" b="0" i="0" u="none" strike="noStrike" kern="0" cap="none" spc="0" normalizeH="0" baseline="0" noProof="0" dirty="0">
              <a:ln>
                <a:noFill/>
              </a:ln>
              <a:solidFill>
                <a:schemeClr val="lt1"/>
              </a:solidFill>
              <a:effectLst/>
              <a:uLnTx/>
              <a:uFillTx/>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313"/>
        <p:cNvGrpSpPr/>
        <p:nvPr/>
      </p:nvGrpSpPr>
      <p:grpSpPr>
        <a:xfrm>
          <a:off x="0" y="0"/>
          <a:ext cx="0" cy="0"/>
          <a:chOff x="0" y="0"/>
          <a:chExt cx="0" cy="0"/>
        </a:xfrm>
      </p:grpSpPr>
      <p:pic>
        <p:nvPicPr>
          <p:cNvPr id="318" name="Google Shape;318;p45" descr="Screeshot of the buy.gsa.gov/mras home webpage.">
            <a:extLst>
              <a:ext uri="{C183D7F6-B498-43B3-948B-1728B52AA6E4}">
                <adec:decorative xmlns:adec="http://schemas.microsoft.com/office/drawing/2017/decorative" val="0"/>
              </a:ext>
            </a:extLst>
          </p:cNvPr>
          <p:cNvPicPr preferRelativeResize="0"/>
          <p:nvPr/>
        </p:nvPicPr>
        <p:blipFill rotWithShape="1">
          <a:blip r:embed="rId3">
            <a:alphaModFix/>
          </a:blip>
          <a:srcRect l="19885" t="16396" r="22938" b="12129"/>
          <a:stretch/>
        </p:blipFill>
        <p:spPr>
          <a:xfrm>
            <a:off x="196875" y="96475"/>
            <a:ext cx="6130099" cy="4310299"/>
          </a:xfrm>
          <a:prstGeom prst="rect">
            <a:avLst/>
          </a:prstGeom>
          <a:noFill/>
          <a:ln>
            <a:noFill/>
          </a:ln>
        </p:spPr>
      </p:pic>
      <p:sp>
        <p:nvSpPr>
          <p:cNvPr id="317" name="Google Shape;317;p45"/>
          <p:cNvSpPr>
            <a:spLocks noGrp="1"/>
          </p:cNvSpPr>
          <p:nvPr>
            <p:ph type="title" idx="4294967295"/>
          </p:nvPr>
        </p:nvSpPr>
        <p:spPr>
          <a:xfrm>
            <a:off x="6576925" y="501475"/>
            <a:ext cx="2116800" cy="703500"/>
          </a:xfrm>
          <a:prstGeom prst="roundRect">
            <a:avLst>
              <a:gd name="adj" fmla="val 16667"/>
            </a:avLst>
          </a:prstGeom>
          <a:noFill/>
          <a:ln w="28575" cap="flat" cmpd="sng">
            <a:solidFill>
              <a:srgbClr val="FFD966"/>
            </a:solidFill>
            <a:prstDash val="solid"/>
            <a:round/>
            <a:headEnd type="none" w="sm" len="sm"/>
            <a:tailEnd type="none" w="sm" len="sm"/>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sng" strike="noStrike" kern="0" cap="none" spc="0" normalizeH="0" baseline="0" noProof="0" dirty="0">
                <a:ln>
                  <a:noFill/>
                </a:ln>
                <a:solidFill>
                  <a:srgbClr val="0000FF"/>
                </a:solidFill>
                <a:effectLst/>
                <a:uLnTx/>
                <a:uFillTx/>
                <a:latin typeface="Arial"/>
                <a:ea typeface="Arial"/>
                <a:cs typeface="Arial"/>
                <a:sym typeface="Arial"/>
              </a:rPr>
              <a:t>Buy.GSA.gov/MRAS</a:t>
            </a:r>
          </a:p>
        </p:txBody>
      </p:sp>
      <p:cxnSp>
        <p:nvCxnSpPr>
          <p:cNvPr id="320" name="Google Shape;320;p45" descr="Arrow pointing to the services you can request:  RFI, Product Research, Rapid Review."/>
          <p:cNvCxnSpPr/>
          <p:nvPr/>
        </p:nvCxnSpPr>
        <p:spPr>
          <a:xfrm flipH="1">
            <a:off x="5734050" y="3166825"/>
            <a:ext cx="1194000" cy="373800"/>
          </a:xfrm>
          <a:prstGeom prst="straightConnector1">
            <a:avLst/>
          </a:prstGeom>
          <a:noFill/>
          <a:ln w="9525" cap="flat" cmpd="sng">
            <a:solidFill>
              <a:srgbClr val="F66E1A"/>
            </a:solidFill>
            <a:prstDash val="solid"/>
            <a:round/>
            <a:headEnd type="none" w="sm" len="sm"/>
            <a:tailEnd type="triangle" w="med" len="med"/>
          </a:ln>
        </p:spPr>
      </p:cxnSp>
      <p:sp>
        <p:nvSpPr>
          <p:cNvPr id="319" name="Google Shape;319;p45"/>
          <p:cNvSpPr/>
          <p:nvPr/>
        </p:nvSpPr>
        <p:spPr>
          <a:xfrm>
            <a:off x="6683400" y="2877900"/>
            <a:ext cx="2116800" cy="7035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F66E1A"/>
                </a:solidFill>
                <a:latin typeface="Arial"/>
                <a:ea typeface="Arial"/>
                <a:cs typeface="Arial"/>
                <a:sym typeface="Arial"/>
              </a:rPr>
              <a:t>Select the Service you would like to utilize</a:t>
            </a:r>
            <a:endParaRPr sz="1200" b="1" i="0" u="none" strike="noStrike" cap="none">
              <a:solidFill>
                <a:srgbClr val="0000FF"/>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324"/>
        <p:cNvGrpSpPr/>
        <p:nvPr/>
      </p:nvGrpSpPr>
      <p:grpSpPr>
        <a:xfrm>
          <a:off x="0" y="0"/>
          <a:ext cx="0" cy="0"/>
          <a:chOff x="0" y="0"/>
          <a:chExt cx="0" cy="0"/>
        </a:xfrm>
      </p:grpSpPr>
      <p:sp>
        <p:nvSpPr>
          <p:cNvPr id="328" name="Google Shape;328;p46"/>
          <p:cNvSpPr>
            <a:spLocks noGrp="1"/>
          </p:cNvSpPr>
          <p:nvPr>
            <p:ph type="title" idx="4294967295"/>
          </p:nvPr>
        </p:nvSpPr>
        <p:spPr>
          <a:xfrm>
            <a:off x="685863" y="306425"/>
            <a:ext cx="7769100" cy="97470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0" i="0" u="none" strike="noStrike" kern="0" cap="none" spc="0" normalizeH="0" baseline="0" noProof="0" dirty="0">
                <a:ln>
                  <a:noFill/>
                </a:ln>
                <a:solidFill>
                  <a:srgbClr val="005087"/>
                </a:solidFill>
                <a:effectLst/>
                <a:uLnTx/>
                <a:uFillTx/>
                <a:latin typeface="Arial"/>
                <a:ea typeface="Arial"/>
                <a:cs typeface="Arial"/>
                <a:sym typeface="Arial"/>
              </a:rPr>
              <a:t>Completing the Service Request Form</a:t>
            </a: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lang="en-US" sz="2800" b="0" i="0" u="none" strike="noStrike" kern="0" cap="none" spc="0" normalizeH="0" baseline="0" noProof="0" dirty="0">
              <a:ln>
                <a:noFill/>
              </a:ln>
              <a:solidFill>
                <a:srgbClr val="005087"/>
              </a:solidFill>
              <a:effectLst/>
              <a:uLnTx/>
              <a:uFillTx/>
              <a:latin typeface="Arial"/>
              <a:ea typeface="Arial"/>
              <a:cs typeface="Arial"/>
              <a:sym typeface="Arial"/>
            </a:endParaRPr>
          </a:p>
        </p:txBody>
      </p:sp>
      <p:pic>
        <p:nvPicPr>
          <p:cNvPr id="330" name="Google Shape;330;p46" descr="Screenshot of Market Research as a Service (MRAS) description of  Service Offerings - RFI, Rapid Review, Product Market Research"/>
          <p:cNvPicPr preferRelativeResize="0"/>
          <p:nvPr/>
        </p:nvPicPr>
        <p:blipFill rotWithShape="1">
          <a:blip r:embed="rId3">
            <a:alphaModFix/>
          </a:blip>
          <a:srcRect l="23991" t="14074" r="26885" b="6855"/>
          <a:stretch/>
        </p:blipFill>
        <p:spPr>
          <a:xfrm>
            <a:off x="133975" y="958200"/>
            <a:ext cx="3959227" cy="3853626"/>
          </a:xfrm>
          <a:prstGeom prst="rect">
            <a:avLst/>
          </a:prstGeom>
          <a:noFill/>
          <a:ln>
            <a:noFill/>
          </a:ln>
        </p:spPr>
      </p:pic>
      <p:pic>
        <p:nvPicPr>
          <p:cNvPr id="329" name="Google Shape;329;p46" descr="Screenshot from MRAS Request Form.  States:  How can we support your market research efforts?  Choices:  RFI, Rapid Review, Product Market Research, I have questions - please contact me."/>
          <p:cNvPicPr preferRelativeResize="0"/>
          <p:nvPr/>
        </p:nvPicPr>
        <p:blipFill rotWithShape="1">
          <a:blip r:embed="rId4">
            <a:alphaModFix/>
          </a:blip>
          <a:srcRect l="18192" t="18275" r="18815" b="39006"/>
          <a:stretch/>
        </p:blipFill>
        <p:spPr>
          <a:xfrm>
            <a:off x="4724650" y="1107550"/>
            <a:ext cx="3959227" cy="183574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43"/>
        <p:cNvGrpSpPr/>
        <p:nvPr/>
      </p:nvGrpSpPr>
      <p:grpSpPr>
        <a:xfrm>
          <a:off x="0" y="0"/>
          <a:ext cx="0" cy="0"/>
          <a:chOff x="0" y="0"/>
          <a:chExt cx="0" cy="0"/>
        </a:xfrm>
      </p:grpSpPr>
      <p:sp>
        <p:nvSpPr>
          <p:cNvPr id="152" name="Google Shape;152;p29"/>
          <p:cNvSpPr>
            <a:spLocks noGrp="1"/>
          </p:cNvSpPr>
          <p:nvPr>
            <p:ph type="title" idx="4294967295"/>
          </p:nvPr>
        </p:nvSpPr>
        <p:spPr>
          <a:xfrm>
            <a:off x="389413" y="395050"/>
            <a:ext cx="7769100" cy="97470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0" i="0" u="none" strike="noStrike" kern="0" cap="none" spc="0" normalizeH="0" baseline="0" noProof="0" dirty="0">
                <a:ln>
                  <a:noFill/>
                </a:ln>
                <a:solidFill>
                  <a:srgbClr val="005087"/>
                </a:solidFill>
                <a:effectLst/>
                <a:uLnTx/>
                <a:uFillTx/>
                <a:latin typeface="Arial"/>
                <a:ea typeface="Arial"/>
                <a:cs typeface="Arial"/>
                <a:sym typeface="Arial"/>
              </a:rPr>
              <a:t>Objectives</a:t>
            </a:r>
            <a:endParaRPr kumimoji="0" lang="en-US"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153" name="Google Shape;153;p29" descr="Image of a finger pointing to the middle of a bulls-eye target."/>
          <p:cNvPicPr preferRelativeResize="0"/>
          <p:nvPr/>
        </p:nvPicPr>
        <p:blipFill rotWithShape="1">
          <a:blip r:embed="rId3">
            <a:alphaModFix/>
          </a:blip>
          <a:srcRect/>
          <a:stretch/>
        </p:blipFill>
        <p:spPr>
          <a:xfrm>
            <a:off x="6514869" y="114275"/>
            <a:ext cx="2436600" cy="1359000"/>
          </a:xfrm>
          <a:prstGeom prst="snip2SameRect">
            <a:avLst>
              <a:gd name="adj1" fmla="val 16667"/>
              <a:gd name="adj2" fmla="val 0"/>
            </a:avLst>
          </a:prstGeom>
          <a:noFill/>
          <a:ln>
            <a:noFill/>
          </a:ln>
          <a:effectLst>
            <a:outerShdw blurRad="57150" dist="342900" dir="10440000" algn="bl" rotWithShape="0">
              <a:srgbClr val="000000">
                <a:alpha val="27840"/>
              </a:srgbClr>
            </a:outerShdw>
          </a:effectLst>
        </p:spPr>
      </p:pic>
      <p:sp>
        <p:nvSpPr>
          <p:cNvPr id="150" name="Google Shape;150;p29"/>
          <p:cNvSpPr/>
          <p:nvPr/>
        </p:nvSpPr>
        <p:spPr>
          <a:xfrm>
            <a:off x="262799" y="1652650"/>
            <a:ext cx="7772400" cy="26472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1800"/>
              <a:buFont typeface="Arial"/>
              <a:buNone/>
            </a:pPr>
            <a:r>
              <a:rPr lang="en" sz="1800" b="0" i="0" u="none" strike="noStrike" cap="none">
                <a:solidFill>
                  <a:schemeClr val="dk1"/>
                </a:solidFill>
                <a:latin typeface="Arial"/>
                <a:ea typeface="Arial"/>
                <a:cs typeface="Arial"/>
                <a:sym typeface="Arial"/>
              </a:rPr>
              <a:t>By the end of this training you will have a better understanding of:</a:t>
            </a:r>
            <a:endParaRPr/>
          </a:p>
          <a:p>
            <a:pPr marL="0" marR="0" lvl="0" indent="0" algn="l" rtl="0">
              <a:lnSpc>
                <a:spcPct val="15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342900" marR="0" lvl="0" indent="-330200" algn="l" rtl="0">
              <a:lnSpc>
                <a:spcPct val="150000"/>
              </a:lnSpc>
              <a:spcBef>
                <a:spcPts val="0"/>
              </a:spcBef>
              <a:spcAft>
                <a:spcPts val="0"/>
              </a:spcAft>
              <a:buClr>
                <a:schemeClr val="dk1"/>
              </a:buClr>
              <a:buSzPts val="1800"/>
              <a:buFont typeface="Arial"/>
              <a:buChar char="•"/>
            </a:pPr>
            <a:r>
              <a:rPr lang="en" sz="1800" b="1" i="0" u="none" strike="noStrike" cap="none">
                <a:solidFill>
                  <a:schemeClr val="dk1"/>
                </a:solidFill>
                <a:latin typeface="Arial"/>
                <a:ea typeface="Arial"/>
                <a:cs typeface="Arial"/>
                <a:sym typeface="Arial"/>
              </a:rPr>
              <a:t>Why</a:t>
            </a:r>
            <a:r>
              <a:rPr lang="en" sz="1800" b="0" i="0" u="none" strike="noStrike" cap="none">
                <a:solidFill>
                  <a:schemeClr val="dk1"/>
                </a:solidFill>
                <a:latin typeface="Arial"/>
                <a:ea typeface="Arial"/>
                <a:cs typeface="Arial"/>
                <a:sym typeface="Arial"/>
              </a:rPr>
              <a:t> market research is conducted</a:t>
            </a:r>
            <a:endParaRPr/>
          </a:p>
          <a:p>
            <a:pPr marL="342900" marR="0" lvl="0" indent="-330200" algn="l" rtl="0">
              <a:lnSpc>
                <a:spcPct val="150000"/>
              </a:lnSpc>
              <a:spcBef>
                <a:spcPts val="0"/>
              </a:spcBef>
              <a:spcAft>
                <a:spcPts val="0"/>
              </a:spcAft>
              <a:buClr>
                <a:schemeClr val="dk1"/>
              </a:buClr>
              <a:buSzPts val="1800"/>
              <a:buFont typeface="Arial"/>
              <a:buChar char="•"/>
            </a:pPr>
            <a:r>
              <a:rPr lang="en" sz="1800" b="1" i="0" u="none" strike="noStrike" cap="none">
                <a:solidFill>
                  <a:schemeClr val="dk1"/>
                </a:solidFill>
                <a:latin typeface="Arial"/>
                <a:ea typeface="Arial"/>
                <a:cs typeface="Arial"/>
                <a:sym typeface="Arial"/>
              </a:rPr>
              <a:t>When</a:t>
            </a:r>
            <a:r>
              <a:rPr lang="en" sz="1800" b="0" i="0" u="none" strike="noStrike" cap="none">
                <a:solidFill>
                  <a:schemeClr val="dk1"/>
                </a:solidFill>
                <a:latin typeface="Arial"/>
                <a:ea typeface="Arial"/>
                <a:cs typeface="Arial"/>
                <a:sym typeface="Arial"/>
              </a:rPr>
              <a:t> to conduct market research</a:t>
            </a:r>
            <a:endParaRPr/>
          </a:p>
          <a:p>
            <a:pPr marL="342900" marR="0" lvl="0" indent="-330200" algn="l" rtl="0">
              <a:lnSpc>
                <a:spcPct val="150000"/>
              </a:lnSpc>
              <a:spcBef>
                <a:spcPts val="0"/>
              </a:spcBef>
              <a:spcAft>
                <a:spcPts val="0"/>
              </a:spcAft>
              <a:buClr>
                <a:schemeClr val="dk1"/>
              </a:buClr>
              <a:buSzPts val="1800"/>
              <a:buFont typeface="Arial"/>
              <a:buChar char="•"/>
            </a:pPr>
            <a:r>
              <a:rPr lang="en" sz="1800" b="1" i="0" u="none" strike="noStrike" cap="none">
                <a:solidFill>
                  <a:schemeClr val="dk1"/>
                </a:solidFill>
                <a:latin typeface="Arial"/>
                <a:ea typeface="Arial"/>
                <a:cs typeface="Arial"/>
                <a:sym typeface="Arial"/>
              </a:rPr>
              <a:t>How</a:t>
            </a:r>
            <a:r>
              <a:rPr lang="en" sz="1800" b="0" i="0" u="none" strike="noStrike" cap="none">
                <a:solidFill>
                  <a:schemeClr val="dk1"/>
                </a:solidFill>
                <a:latin typeface="Arial"/>
                <a:ea typeface="Arial"/>
                <a:cs typeface="Arial"/>
                <a:sym typeface="Arial"/>
              </a:rPr>
              <a:t> to use MRAS service options to conduct market research</a:t>
            </a:r>
            <a:endParaRPr/>
          </a:p>
          <a:p>
            <a:pPr marL="34290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334"/>
        <p:cNvGrpSpPr/>
        <p:nvPr/>
      </p:nvGrpSpPr>
      <p:grpSpPr>
        <a:xfrm>
          <a:off x="0" y="0"/>
          <a:ext cx="0" cy="0"/>
          <a:chOff x="0" y="0"/>
          <a:chExt cx="0" cy="0"/>
        </a:xfrm>
      </p:grpSpPr>
      <p:sp>
        <p:nvSpPr>
          <p:cNvPr id="2" name="Title 1">
            <a:extLst>
              <a:ext uri="{FF2B5EF4-FFF2-40B4-BE49-F238E27FC236}">
                <a16:creationId xmlns:a16="http://schemas.microsoft.com/office/drawing/2014/main" id="{E3AFA721-57CD-60DD-EAF6-64A204876508}"/>
              </a:ext>
            </a:extLst>
          </p:cNvPr>
          <p:cNvSpPr>
            <a:spLocks noGrp="1"/>
          </p:cNvSpPr>
          <p:nvPr>
            <p:ph type="ctrTitle"/>
          </p:nvPr>
        </p:nvSpPr>
        <p:spPr>
          <a:xfrm>
            <a:off x="712850" y="-3732900"/>
            <a:ext cx="7386600" cy="3732900"/>
          </a:xfrm>
        </p:spPr>
        <p:txBody>
          <a:bodyPr spcFirstLastPara="1" wrap="square" lIns="91425" tIns="91425" rIns="91425" bIns="91425" anchor="b" anchorCtr="0">
            <a:normAutofit/>
          </a:bodyPr>
          <a:lstStyle/>
          <a:p>
            <a:r>
              <a:rPr lang="en-US" dirty="0"/>
              <a:t>Completing the Service Request Form</a:t>
            </a:r>
          </a:p>
        </p:txBody>
      </p:sp>
      <p:pic>
        <p:nvPicPr>
          <p:cNvPr id="338" name="Google Shape;338;p47" descr="Screenshot of MRAS que"/>
          <p:cNvPicPr preferRelativeResize="0"/>
          <p:nvPr/>
        </p:nvPicPr>
        <p:blipFill rotWithShape="1">
          <a:blip r:embed="rId3">
            <a:alphaModFix/>
          </a:blip>
          <a:srcRect l="28613" t="10680" r="35011" b="13030"/>
          <a:stretch/>
        </p:blipFill>
        <p:spPr>
          <a:xfrm>
            <a:off x="203400" y="314125"/>
            <a:ext cx="3697901" cy="4362601"/>
          </a:xfrm>
          <a:prstGeom prst="rect">
            <a:avLst/>
          </a:prstGeom>
          <a:noFill/>
          <a:ln>
            <a:noFill/>
          </a:ln>
        </p:spPr>
      </p:pic>
      <p:pic>
        <p:nvPicPr>
          <p:cNvPr id="339" name="Google Shape;339;p47" descr="Screenshot of MRAS Service Request Form.  Opportunity to provide high level summary of requirement, name of incumbent contractor, if applicate, and estimated contract value - over or under $250,000"/>
          <p:cNvPicPr preferRelativeResize="0"/>
          <p:nvPr/>
        </p:nvPicPr>
        <p:blipFill rotWithShape="1">
          <a:blip r:embed="rId4">
            <a:alphaModFix/>
          </a:blip>
          <a:srcRect l="27401" t="9354" r="31773" b="13144"/>
          <a:stretch/>
        </p:blipFill>
        <p:spPr>
          <a:xfrm>
            <a:off x="4838625" y="314125"/>
            <a:ext cx="4085362" cy="43626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343"/>
        <p:cNvGrpSpPr/>
        <p:nvPr/>
      </p:nvGrpSpPr>
      <p:grpSpPr>
        <a:xfrm>
          <a:off x="0" y="0"/>
          <a:ext cx="0" cy="0"/>
          <a:chOff x="0" y="0"/>
          <a:chExt cx="0" cy="0"/>
        </a:xfrm>
      </p:grpSpPr>
      <p:sp>
        <p:nvSpPr>
          <p:cNvPr id="2" name="Title 1">
            <a:extLst>
              <a:ext uri="{FF2B5EF4-FFF2-40B4-BE49-F238E27FC236}">
                <a16:creationId xmlns:a16="http://schemas.microsoft.com/office/drawing/2014/main" id="{55725D0C-4294-3E9C-F928-D44D871CB49D}"/>
              </a:ext>
            </a:extLst>
          </p:cNvPr>
          <p:cNvSpPr>
            <a:spLocks noGrp="1"/>
          </p:cNvSpPr>
          <p:nvPr>
            <p:ph type="ctrTitle"/>
          </p:nvPr>
        </p:nvSpPr>
        <p:spPr>
          <a:xfrm>
            <a:off x="712850" y="-3732900"/>
            <a:ext cx="7386600" cy="3732900"/>
          </a:xfrm>
        </p:spPr>
        <p:txBody>
          <a:bodyPr spcFirstLastPara="1" wrap="square" lIns="91425" tIns="91425" rIns="91425" bIns="91425" anchor="b" anchorCtr="0">
            <a:normAutofit/>
          </a:bodyPr>
          <a:lstStyle/>
          <a:p>
            <a:r>
              <a:rPr lang="en-US" dirty="0"/>
              <a:t>Completing Service Request Form</a:t>
            </a:r>
          </a:p>
        </p:txBody>
      </p:sp>
      <p:pic>
        <p:nvPicPr>
          <p:cNvPr id="347" name="Google Shape;347;p48" descr="Continuation of MRAS Service Request Form screenshot.  Questions Anticipated Contract Type and whether you are looking to set aside for a small business."/>
          <p:cNvPicPr preferRelativeResize="0"/>
          <p:nvPr/>
        </p:nvPicPr>
        <p:blipFill rotWithShape="1">
          <a:blip r:embed="rId3">
            <a:alphaModFix/>
          </a:blip>
          <a:srcRect/>
          <a:stretch/>
        </p:blipFill>
        <p:spPr>
          <a:xfrm>
            <a:off x="128375" y="474188"/>
            <a:ext cx="3820626" cy="4195124"/>
          </a:xfrm>
          <a:prstGeom prst="rect">
            <a:avLst/>
          </a:prstGeom>
          <a:noFill/>
          <a:ln>
            <a:noFill/>
          </a:ln>
        </p:spPr>
      </p:pic>
      <p:pic>
        <p:nvPicPr>
          <p:cNvPr id="348" name="Google Shape;348;p48" descr="MRAS Service Request Form screenshot covering the Requirement Scope - Large Category, Subcategory, and NAICS.  Also asks for additional NAICS to be researched and if there are any specific GSA Special Item Numbers that you would like researched."/>
          <p:cNvPicPr preferRelativeResize="0"/>
          <p:nvPr/>
        </p:nvPicPr>
        <p:blipFill rotWithShape="1">
          <a:blip r:embed="rId4">
            <a:alphaModFix/>
          </a:blip>
          <a:srcRect/>
          <a:stretch/>
        </p:blipFill>
        <p:spPr>
          <a:xfrm>
            <a:off x="4203525" y="474200"/>
            <a:ext cx="4797425" cy="423347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352"/>
        <p:cNvGrpSpPr/>
        <p:nvPr/>
      </p:nvGrpSpPr>
      <p:grpSpPr>
        <a:xfrm>
          <a:off x="0" y="0"/>
          <a:ext cx="0" cy="0"/>
          <a:chOff x="0" y="0"/>
          <a:chExt cx="0" cy="0"/>
        </a:xfrm>
      </p:grpSpPr>
      <p:sp>
        <p:nvSpPr>
          <p:cNvPr id="2" name="Title 1">
            <a:extLst>
              <a:ext uri="{FF2B5EF4-FFF2-40B4-BE49-F238E27FC236}">
                <a16:creationId xmlns:a16="http://schemas.microsoft.com/office/drawing/2014/main" id="{92656A28-A489-AC5D-7396-34133AFA3551}"/>
              </a:ext>
            </a:extLst>
          </p:cNvPr>
          <p:cNvSpPr>
            <a:spLocks noGrp="1"/>
          </p:cNvSpPr>
          <p:nvPr>
            <p:ph type="ctrTitle"/>
          </p:nvPr>
        </p:nvSpPr>
        <p:spPr>
          <a:xfrm>
            <a:off x="712850" y="-3732900"/>
            <a:ext cx="7386600" cy="3732900"/>
          </a:xfrm>
        </p:spPr>
        <p:txBody>
          <a:bodyPr spcFirstLastPara="1" wrap="square" lIns="91425" tIns="91425" rIns="91425" bIns="91425" anchor="b" anchorCtr="0">
            <a:normAutofit/>
          </a:bodyPr>
          <a:lstStyle/>
          <a:p>
            <a:r>
              <a:rPr lang="en-US" dirty="0"/>
              <a:t>Completing Service Request Form, Continued</a:t>
            </a:r>
          </a:p>
        </p:txBody>
      </p:sp>
      <p:pic>
        <p:nvPicPr>
          <p:cNvPr id="356" name="Google Shape;356;p49" descr="Screenshot of Technical Questions that are standard and included on all RFIs."/>
          <p:cNvPicPr preferRelativeResize="0"/>
          <p:nvPr/>
        </p:nvPicPr>
        <p:blipFill rotWithShape="1">
          <a:blip r:embed="rId3">
            <a:alphaModFix/>
          </a:blip>
          <a:srcRect l="21726" t="17696" r="23738" b="10510"/>
          <a:stretch/>
        </p:blipFill>
        <p:spPr>
          <a:xfrm>
            <a:off x="83900" y="181075"/>
            <a:ext cx="4735474" cy="4638751"/>
          </a:xfrm>
          <a:prstGeom prst="rect">
            <a:avLst/>
          </a:prstGeom>
          <a:noFill/>
          <a:ln>
            <a:noFill/>
          </a:ln>
        </p:spPr>
      </p:pic>
      <p:pic>
        <p:nvPicPr>
          <p:cNvPr id="357" name="Google Shape;357;p49" descr="Screenshot of the Multiple Choice and Open Ended Questions that are Standard on MRAS RFIs."/>
          <p:cNvPicPr preferRelativeResize="0"/>
          <p:nvPr/>
        </p:nvPicPr>
        <p:blipFill rotWithShape="1">
          <a:blip r:embed="rId4">
            <a:alphaModFix/>
          </a:blip>
          <a:srcRect t="24373" r="43368" b="27284"/>
          <a:stretch/>
        </p:blipFill>
        <p:spPr>
          <a:xfrm>
            <a:off x="5040050" y="244800"/>
            <a:ext cx="3980323" cy="2246951"/>
          </a:xfrm>
          <a:prstGeom prst="rect">
            <a:avLst/>
          </a:prstGeom>
          <a:noFill/>
          <a:ln>
            <a:noFill/>
          </a:ln>
        </p:spPr>
      </p:pic>
      <p:pic>
        <p:nvPicPr>
          <p:cNvPr id="358" name="Google Shape;358;p49" descr="Another screenshot of potential Technical Questions to be included in the MRAS RFI."/>
          <p:cNvPicPr preferRelativeResize="0"/>
          <p:nvPr/>
        </p:nvPicPr>
        <p:blipFill rotWithShape="1">
          <a:blip r:embed="rId5">
            <a:alphaModFix/>
          </a:blip>
          <a:srcRect t="21662" r="53838" b="50117"/>
          <a:stretch/>
        </p:blipFill>
        <p:spPr>
          <a:xfrm>
            <a:off x="5102675" y="2855725"/>
            <a:ext cx="3917702" cy="17237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362"/>
        <p:cNvGrpSpPr/>
        <p:nvPr/>
      </p:nvGrpSpPr>
      <p:grpSpPr>
        <a:xfrm>
          <a:off x="0" y="0"/>
          <a:ext cx="0" cy="0"/>
          <a:chOff x="0" y="0"/>
          <a:chExt cx="0" cy="0"/>
        </a:xfrm>
      </p:grpSpPr>
      <p:sp>
        <p:nvSpPr>
          <p:cNvPr id="366" name="Google Shape;366;p50"/>
          <p:cNvSpPr/>
          <p:nvPr/>
        </p:nvSpPr>
        <p:spPr>
          <a:xfrm>
            <a:off x="626149" y="1087475"/>
            <a:ext cx="7679100" cy="28635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400"/>
              </a:spcBef>
              <a:spcAft>
                <a:spcPts val="0"/>
              </a:spcAft>
              <a:buClr>
                <a:srgbClr val="000000"/>
              </a:buClr>
              <a:buSzPts val="1400"/>
              <a:buFont typeface="Arial"/>
              <a:buNone/>
            </a:pPr>
            <a:r>
              <a:rPr lang="en" sz="1400" b="1" i="0" u="sng" strike="noStrike" cap="none">
                <a:solidFill>
                  <a:schemeClr val="dk1"/>
                </a:solidFill>
                <a:latin typeface="Arial"/>
                <a:ea typeface="Arial"/>
                <a:cs typeface="Arial"/>
                <a:sym typeface="Arial"/>
              </a:rPr>
              <a:t>Required:</a:t>
            </a:r>
            <a:endParaRPr/>
          </a:p>
          <a:p>
            <a:pPr marL="342900" marR="0" lvl="0" indent="-304800" algn="l" rtl="0">
              <a:lnSpc>
                <a:spcPct val="100000"/>
              </a:lnSpc>
              <a:spcBef>
                <a:spcPts val="400"/>
              </a:spcBef>
              <a:spcAft>
                <a:spcPts val="0"/>
              </a:spcAft>
              <a:buClr>
                <a:schemeClr val="dk1"/>
              </a:buClr>
              <a:buSzPts val="1400"/>
              <a:buFont typeface="Arial"/>
              <a:buChar char="•"/>
            </a:pPr>
            <a:r>
              <a:rPr lang="en" sz="1400" b="0" i="0" u="none" strike="noStrike" cap="none">
                <a:solidFill>
                  <a:schemeClr val="dk1"/>
                </a:solidFill>
                <a:latin typeface="Arial"/>
                <a:ea typeface="Arial"/>
                <a:cs typeface="Arial"/>
                <a:sym typeface="Arial"/>
              </a:rPr>
              <a:t>Requirements document (SOW, PWS, SOO)</a:t>
            </a:r>
            <a:endParaRPr/>
          </a:p>
          <a:p>
            <a:pPr marL="342900" marR="0" lvl="0" indent="-304800" algn="l" rtl="0">
              <a:lnSpc>
                <a:spcPct val="100000"/>
              </a:lnSpc>
              <a:spcBef>
                <a:spcPts val="400"/>
              </a:spcBef>
              <a:spcAft>
                <a:spcPts val="0"/>
              </a:spcAft>
              <a:buClr>
                <a:schemeClr val="dk1"/>
              </a:buClr>
              <a:buSzPts val="1400"/>
              <a:buFont typeface="Arial"/>
              <a:buChar char="•"/>
            </a:pPr>
            <a:r>
              <a:rPr lang="en" sz="1400" b="0" i="0" u="none" strike="noStrike" cap="none">
                <a:solidFill>
                  <a:schemeClr val="dk1"/>
                </a:solidFill>
                <a:latin typeface="Arial"/>
                <a:ea typeface="Arial"/>
                <a:cs typeface="Arial"/>
                <a:sym typeface="Arial"/>
              </a:rPr>
              <a:t>Category and primary NAICS code</a:t>
            </a:r>
            <a:endParaRPr/>
          </a:p>
          <a:p>
            <a:pPr marL="342900" marR="0" lvl="0" indent="-304800" algn="l" rtl="0">
              <a:lnSpc>
                <a:spcPct val="100000"/>
              </a:lnSpc>
              <a:spcBef>
                <a:spcPts val="400"/>
              </a:spcBef>
              <a:spcAft>
                <a:spcPts val="0"/>
              </a:spcAft>
              <a:buClr>
                <a:schemeClr val="dk1"/>
              </a:buClr>
              <a:buSzPts val="1400"/>
              <a:buFont typeface="Arial"/>
              <a:buChar char="•"/>
            </a:pPr>
            <a:r>
              <a:rPr lang="en" sz="1400" b="0" i="0" u="none" strike="noStrike" cap="none">
                <a:solidFill>
                  <a:schemeClr val="dk1"/>
                </a:solidFill>
                <a:latin typeface="Arial"/>
                <a:ea typeface="Arial"/>
                <a:cs typeface="Arial"/>
                <a:sym typeface="Arial"/>
              </a:rPr>
              <a:t>RFI Close Date</a:t>
            </a:r>
            <a:endParaRPr/>
          </a:p>
          <a:p>
            <a:pPr marL="38100" marR="0" lvl="0" indent="0" algn="l" rtl="0">
              <a:lnSpc>
                <a:spcPct val="100000"/>
              </a:lnSpc>
              <a:spcBef>
                <a:spcPts val="400"/>
              </a:spcBef>
              <a:spcAft>
                <a:spcPts val="0"/>
              </a:spcAft>
              <a:buNone/>
            </a:pPr>
            <a:endParaRPr sz="1400" b="0" i="0" u="none" strike="noStrike" cap="none">
              <a:solidFill>
                <a:schemeClr val="dk1"/>
              </a:solidFill>
              <a:latin typeface="Arial"/>
              <a:ea typeface="Arial"/>
              <a:cs typeface="Arial"/>
              <a:sym typeface="Arial"/>
            </a:endParaRPr>
          </a:p>
          <a:p>
            <a:pPr marL="38100" marR="0" lvl="0" indent="0" algn="l" rtl="0">
              <a:lnSpc>
                <a:spcPct val="100000"/>
              </a:lnSpc>
              <a:spcBef>
                <a:spcPts val="400"/>
              </a:spcBef>
              <a:spcAft>
                <a:spcPts val="0"/>
              </a:spcAft>
              <a:buNone/>
            </a:pPr>
            <a:r>
              <a:rPr lang="en" sz="1400" b="1" i="0" u="sng" strike="noStrike" cap="none">
                <a:solidFill>
                  <a:schemeClr val="dk1"/>
                </a:solidFill>
                <a:latin typeface="Arial"/>
                <a:ea typeface="Arial"/>
                <a:cs typeface="Arial"/>
                <a:sym typeface="Arial"/>
              </a:rPr>
              <a:t>Optional:</a:t>
            </a:r>
            <a:endParaRPr/>
          </a:p>
          <a:p>
            <a:pPr marL="342900" marR="0" lvl="0" indent="-304800" algn="l" rtl="0">
              <a:lnSpc>
                <a:spcPct val="100000"/>
              </a:lnSpc>
              <a:spcBef>
                <a:spcPts val="400"/>
              </a:spcBef>
              <a:spcAft>
                <a:spcPts val="0"/>
              </a:spcAft>
              <a:buClr>
                <a:schemeClr val="dk1"/>
              </a:buClr>
              <a:buSzPts val="1400"/>
              <a:buFont typeface="Arial"/>
              <a:buChar char="•"/>
            </a:pPr>
            <a:r>
              <a:rPr lang="en" sz="1400" b="0" i="0" u="none" strike="noStrike" cap="none">
                <a:solidFill>
                  <a:schemeClr val="dk1"/>
                </a:solidFill>
                <a:latin typeface="Arial"/>
                <a:ea typeface="Arial"/>
                <a:cs typeface="Arial"/>
                <a:sym typeface="Arial"/>
              </a:rPr>
              <a:t>IGCE</a:t>
            </a:r>
            <a:endParaRPr/>
          </a:p>
          <a:p>
            <a:pPr marL="342900" marR="0" lvl="0" indent="-304800" algn="l" rtl="0">
              <a:lnSpc>
                <a:spcPct val="100000"/>
              </a:lnSpc>
              <a:spcBef>
                <a:spcPts val="400"/>
              </a:spcBef>
              <a:spcAft>
                <a:spcPts val="0"/>
              </a:spcAft>
              <a:buClr>
                <a:schemeClr val="dk1"/>
              </a:buClr>
              <a:buSzPts val="1400"/>
              <a:buFont typeface="Arial"/>
              <a:buChar char="•"/>
            </a:pPr>
            <a:r>
              <a:rPr lang="en" sz="1400" b="0" i="0" u="none" strike="noStrike" cap="none">
                <a:solidFill>
                  <a:schemeClr val="dk1"/>
                </a:solidFill>
                <a:latin typeface="Arial"/>
                <a:ea typeface="Arial"/>
                <a:cs typeface="Arial"/>
                <a:sym typeface="Arial"/>
              </a:rPr>
              <a:t>Set-aside preference</a:t>
            </a:r>
            <a:endParaRPr/>
          </a:p>
          <a:p>
            <a:pPr marL="342900" marR="0" lvl="0" indent="-304800" algn="l" rtl="0">
              <a:lnSpc>
                <a:spcPct val="100000"/>
              </a:lnSpc>
              <a:spcBef>
                <a:spcPts val="400"/>
              </a:spcBef>
              <a:spcAft>
                <a:spcPts val="0"/>
              </a:spcAft>
              <a:buClr>
                <a:schemeClr val="dk1"/>
              </a:buClr>
              <a:buSzPts val="1400"/>
              <a:buFont typeface="Arial"/>
              <a:buChar char="•"/>
            </a:pPr>
            <a:r>
              <a:rPr lang="en" sz="1400" b="0" i="0" u="none" strike="noStrike" cap="none">
                <a:solidFill>
                  <a:schemeClr val="dk1"/>
                </a:solidFill>
                <a:latin typeface="Arial"/>
                <a:ea typeface="Arial"/>
                <a:cs typeface="Arial"/>
                <a:sym typeface="Arial"/>
              </a:rPr>
              <a:t>Technical Questions</a:t>
            </a:r>
            <a:endParaRPr sz="1400" b="0" i="0" u="none" strike="noStrike" cap="none">
              <a:solidFill>
                <a:schemeClr val="dk1"/>
              </a:solidFill>
              <a:latin typeface="Arial"/>
              <a:ea typeface="Arial"/>
              <a:cs typeface="Arial"/>
              <a:sym typeface="Arial"/>
            </a:endParaRPr>
          </a:p>
        </p:txBody>
      </p:sp>
      <p:sp>
        <p:nvSpPr>
          <p:cNvPr id="367" name="Google Shape;367;p50"/>
          <p:cNvSpPr>
            <a:spLocks noGrp="1"/>
          </p:cNvSpPr>
          <p:nvPr>
            <p:ph type="title" idx="4294967295"/>
          </p:nvPr>
        </p:nvSpPr>
        <p:spPr>
          <a:xfrm>
            <a:off x="627788" y="112825"/>
            <a:ext cx="7769100" cy="97470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0" i="0" u="none" strike="noStrike" kern="0" cap="none" spc="0" normalizeH="0" baseline="0" noProof="0" dirty="0">
                <a:ln>
                  <a:noFill/>
                </a:ln>
                <a:solidFill>
                  <a:srgbClr val="005087"/>
                </a:solidFill>
                <a:effectLst/>
                <a:uLnTx/>
                <a:uFillTx/>
                <a:latin typeface="Arial"/>
                <a:ea typeface="Arial"/>
                <a:cs typeface="Arial"/>
                <a:sym typeface="Arial"/>
              </a:rPr>
              <a:t>Summary of Intake Requirements</a:t>
            </a:r>
            <a:endParaRPr kumimoji="0" lang="en-US"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371"/>
        <p:cNvGrpSpPr/>
        <p:nvPr/>
      </p:nvGrpSpPr>
      <p:grpSpPr>
        <a:xfrm>
          <a:off x="0" y="0"/>
          <a:ext cx="0" cy="0"/>
          <a:chOff x="0" y="0"/>
          <a:chExt cx="0" cy="0"/>
        </a:xfrm>
      </p:grpSpPr>
      <p:sp>
        <p:nvSpPr>
          <p:cNvPr id="375" name="Google Shape;375;p51"/>
          <p:cNvSpPr txBox="1">
            <a:spLocks noGrp="1"/>
          </p:cNvSpPr>
          <p:nvPr>
            <p:ph type="title" idx="4294967295"/>
          </p:nvPr>
        </p:nvSpPr>
        <p:spPr>
          <a:xfrm>
            <a:off x="326625" y="1888225"/>
            <a:ext cx="5623500" cy="22143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75000"/>
              </a:lnSpc>
              <a:spcBef>
                <a:spcPts val="180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schemeClr val="dk1"/>
                </a:solidFill>
                <a:effectLst/>
                <a:uLnTx/>
                <a:uFillTx/>
                <a:latin typeface="Arial"/>
                <a:ea typeface="Arial"/>
                <a:cs typeface="Arial"/>
                <a:sym typeface="Arial"/>
              </a:rPr>
              <a:t>Sample MRAS Request for Information (RFI)</a:t>
            </a:r>
            <a:endParaRPr kumimoji="0" lang="en-US" sz="1800" b="1" i="0" u="none" strike="noStrike" kern="0" cap="none" spc="0" normalizeH="0" baseline="0" noProof="0" dirty="0">
              <a:ln>
                <a:noFill/>
              </a:ln>
              <a:solidFill>
                <a:schemeClr val="dk1"/>
              </a:solidFill>
              <a:effectLst/>
              <a:uLnTx/>
              <a:uFillTx/>
              <a:latin typeface="Arial"/>
              <a:ea typeface="Arial"/>
              <a:cs typeface="Arial"/>
              <a:sym typeface="Arial"/>
            </a:endParaRPr>
          </a:p>
          <a:p>
            <a:pPr marL="0" marR="0" lvl="0" indent="0" algn="ctr" defTabSz="914400" rtl="0" eaLnBrk="1" fontAlgn="auto" latinLnBrk="0" hangingPunct="1">
              <a:lnSpc>
                <a:spcPct val="75000"/>
              </a:lnSpc>
              <a:spcBef>
                <a:spcPts val="1800"/>
              </a:spcBef>
              <a:spcAft>
                <a:spcPts val="0"/>
              </a:spcAft>
              <a:buClr>
                <a:srgbClr val="000000"/>
              </a:buClr>
              <a:buSzPts val="2000"/>
              <a:buFont typeface="Arial"/>
              <a:buNone/>
              <a:tabLst/>
              <a:defRPr/>
            </a:pPr>
            <a:endParaRPr kumimoji="0" lang="en-US" sz="2000" b="0" i="0" u="none" strike="noStrike" kern="0" cap="none" spc="0" normalizeH="0" baseline="0" noProof="0" dirty="0">
              <a:ln>
                <a:noFill/>
              </a:ln>
              <a:solidFill>
                <a:schemeClr val="lt1"/>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1800"/>
              </a:spcBef>
              <a:spcAft>
                <a:spcPts val="0"/>
              </a:spcAft>
              <a:buClr>
                <a:srgbClr val="000000"/>
              </a:buClr>
              <a:buSzPts val="2800"/>
              <a:buFont typeface="Arial"/>
              <a:buNone/>
              <a:tabLst/>
              <a:defRPr/>
            </a:pPr>
            <a:endParaRPr kumimoji="0" lang="en-US" sz="2800" b="0" i="0" u="none" strike="noStrike" kern="0" cap="none" spc="0" normalizeH="0" baseline="0" noProof="0" dirty="0">
              <a:ln>
                <a:noFill/>
              </a:ln>
              <a:solidFill>
                <a:schemeClr val="lt1"/>
              </a:solidFill>
              <a:effectLst/>
              <a:uLnTx/>
              <a:uFillTx/>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379"/>
        <p:cNvGrpSpPr/>
        <p:nvPr/>
      </p:nvGrpSpPr>
      <p:grpSpPr>
        <a:xfrm>
          <a:off x="0" y="0"/>
          <a:ext cx="0" cy="0"/>
          <a:chOff x="0" y="0"/>
          <a:chExt cx="0" cy="0"/>
        </a:xfrm>
      </p:grpSpPr>
      <p:sp>
        <p:nvSpPr>
          <p:cNvPr id="2" name="Title 1">
            <a:extLst>
              <a:ext uri="{FF2B5EF4-FFF2-40B4-BE49-F238E27FC236}">
                <a16:creationId xmlns:a16="http://schemas.microsoft.com/office/drawing/2014/main" id="{B743178D-12C0-18B0-D1C8-960C7D910CA3}"/>
              </a:ext>
            </a:extLst>
          </p:cNvPr>
          <p:cNvSpPr>
            <a:spLocks noGrp="1"/>
          </p:cNvSpPr>
          <p:nvPr>
            <p:ph type="ctrTitle"/>
          </p:nvPr>
        </p:nvSpPr>
        <p:spPr>
          <a:xfrm>
            <a:off x="712850" y="-3732900"/>
            <a:ext cx="7386600" cy="3732900"/>
          </a:xfrm>
        </p:spPr>
        <p:txBody>
          <a:bodyPr spcFirstLastPara="1" wrap="square" lIns="91425" tIns="91425" rIns="91425" bIns="91425" anchor="b" anchorCtr="0">
            <a:normAutofit/>
          </a:bodyPr>
          <a:lstStyle/>
          <a:p>
            <a:r>
              <a:rPr lang="en-US" dirty="0"/>
              <a:t>Sample MRAS RFI</a:t>
            </a:r>
          </a:p>
        </p:txBody>
      </p:sp>
      <p:pic>
        <p:nvPicPr>
          <p:cNvPr id="385" name="Google Shape;385;p52" descr="Screenshot of MRAS RFI showing that a Link to Draft Requirements Document is included with the RFI."/>
          <p:cNvPicPr preferRelativeResize="0"/>
          <p:nvPr/>
        </p:nvPicPr>
        <p:blipFill rotWithShape="1">
          <a:blip r:embed="rId3">
            <a:alphaModFix/>
          </a:blip>
          <a:srcRect l="20350" t="31758" r="53110" b="27437"/>
          <a:stretch/>
        </p:blipFill>
        <p:spPr>
          <a:xfrm>
            <a:off x="60975" y="30350"/>
            <a:ext cx="3969648" cy="3433325"/>
          </a:xfrm>
          <a:prstGeom prst="rect">
            <a:avLst/>
          </a:prstGeom>
          <a:noFill/>
          <a:ln>
            <a:noFill/>
          </a:ln>
        </p:spPr>
      </p:pic>
      <p:sp>
        <p:nvSpPr>
          <p:cNvPr id="386" name="Google Shape;386;p52" descr="Orange box highlighting the &quot;Link to Draft Requirements Document&quot;"/>
          <p:cNvSpPr/>
          <p:nvPr/>
        </p:nvSpPr>
        <p:spPr>
          <a:xfrm>
            <a:off x="60975" y="2205225"/>
            <a:ext cx="1774800" cy="154800"/>
          </a:xfrm>
          <a:prstGeom prst="roundRect">
            <a:avLst>
              <a:gd name="adj" fmla="val 16667"/>
            </a:avLst>
          </a:pr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sng" strike="noStrike" cap="none">
              <a:solidFill>
                <a:srgbClr val="0000FF"/>
              </a:solidFill>
              <a:latin typeface="Arial"/>
              <a:ea typeface="Arial"/>
              <a:cs typeface="Arial"/>
              <a:sym typeface="Arial"/>
            </a:endParaRPr>
          </a:p>
        </p:txBody>
      </p:sp>
      <p:cxnSp>
        <p:nvCxnSpPr>
          <p:cNvPr id="388" name="Google Shape;388;p52" descr="Orange arrow pointing to the &quot;Link to Draft Requirements Document&quot; that is included in the RFI."/>
          <p:cNvCxnSpPr>
            <a:stCxn id="387" idx="1"/>
          </p:cNvCxnSpPr>
          <p:nvPr/>
        </p:nvCxnSpPr>
        <p:spPr>
          <a:xfrm rot="10800000">
            <a:off x="813300" y="2463375"/>
            <a:ext cx="752400" cy="1509900"/>
          </a:xfrm>
          <a:prstGeom prst="straightConnector1">
            <a:avLst/>
          </a:prstGeom>
          <a:noFill/>
          <a:ln w="19050" cap="flat" cmpd="sng">
            <a:solidFill>
              <a:srgbClr val="FF9900"/>
            </a:solidFill>
            <a:prstDash val="solid"/>
            <a:round/>
            <a:headEnd type="none" w="sm" len="sm"/>
            <a:tailEnd type="triangle" w="med" len="med"/>
          </a:ln>
        </p:spPr>
      </p:cxnSp>
      <p:sp>
        <p:nvSpPr>
          <p:cNvPr id="387" name="Google Shape;387;p52"/>
          <p:cNvSpPr/>
          <p:nvPr/>
        </p:nvSpPr>
        <p:spPr>
          <a:xfrm>
            <a:off x="1565700" y="3579825"/>
            <a:ext cx="1271400" cy="78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FF9900"/>
                </a:solidFill>
                <a:latin typeface="Arial"/>
                <a:ea typeface="Arial"/>
                <a:cs typeface="Arial"/>
                <a:sym typeface="Arial"/>
              </a:rPr>
              <a:t>We include a link to the requirements documents in the RFI</a:t>
            </a:r>
            <a:endParaRPr sz="1000" b="1" i="0" u="none" strike="noStrike" cap="none">
              <a:solidFill>
                <a:srgbClr val="FF9900"/>
              </a:solidFill>
              <a:latin typeface="Arial"/>
              <a:ea typeface="Arial"/>
              <a:cs typeface="Arial"/>
              <a:sym typeface="Arial"/>
            </a:endParaRPr>
          </a:p>
        </p:txBody>
      </p:sp>
      <p:pic>
        <p:nvPicPr>
          <p:cNvPr id="384" name="Google Shape;384;p52" descr="Screenshot of Sample MRAS RFI indicating businesses select their socio-economic categories when completing the RF.I"/>
          <p:cNvPicPr preferRelativeResize="0"/>
          <p:nvPr/>
        </p:nvPicPr>
        <p:blipFill rotWithShape="1">
          <a:blip r:embed="rId4">
            <a:alphaModFix/>
          </a:blip>
          <a:srcRect l="31021" t="17989" r="31867" b="4371"/>
          <a:stretch/>
        </p:blipFill>
        <p:spPr>
          <a:xfrm>
            <a:off x="4091575" y="30350"/>
            <a:ext cx="3684974" cy="4336524"/>
          </a:xfrm>
          <a:prstGeom prst="rect">
            <a:avLst/>
          </a:prstGeom>
          <a:noFill/>
          <a:ln>
            <a:noFill/>
          </a:ln>
        </p:spPr>
      </p:pic>
      <p:cxnSp>
        <p:nvCxnSpPr>
          <p:cNvPr id="389" name="Google Shape;389;p52" descr="Orange arrow pointing to the information requesting the vendors indicate the socio-economic categories that apply to their business."/>
          <p:cNvCxnSpPr/>
          <p:nvPr/>
        </p:nvCxnSpPr>
        <p:spPr>
          <a:xfrm flipH="1">
            <a:off x="5298500" y="888513"/>
            <a:ext cx="2401200" cy="597600"/>
          </a:xfrm>
          <a:prstGeom prst="straightConnector1">
            <a:avLst/>
          </a:prstGeom>
          <a:noFill/>
          <a:ln w="19050" cap="flat" cmpd="sng">
            <a:solidFill>
              <a:srgbClr val="FF9900"/>
            </a:solidFill>
            <a:prstDash val="solid"/>
            <a:round/>
            <a:headEnd type="none" w="sm" len="sm"/>
            <a:tailEnd type="triangle" w="med" len="med"/>
          </a:ln>
        </p:spPr>
      </p:cxnSp>
      <p:sp>
        <p:nvSpPr>
          <p:cNvPr id="383" name="Google Shape;383;p52"/>
          <p:cNvSpPr/>
          <p:nvPr/>
        </p:nvSpPr>
        <p:spPr>
          <a:xfrm>
            <a:off x="7776550" y="306625"/>
            <a:ext cx="1271400" cy="1298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FF9900"/>
                </a:solidFill>
                <a:latin typeface="Arial"/>
                <a:ea typeface="Arial"/>
                <a:cs typeface="Arial"/>
                <a:sym typeface="Arial"/>
              </a:rPr>
              <a:t>We gather small business and vendor socio-economic data in the survey.</a:t>
            </a:r>
            <a:endParaRPr sz="1000" b="1" i="0" u="none" strike="noStrike" cap="none">
              <a:solidFill>
                <a:srgbClr val="FF99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393"/>
        <p:cNvGrpSpPr/>
        <p:nvPr/>
      </p:nvGrpSpPr>
      <p:grpSpPr>
        <a:xfrm>
          <a:off x="0" y="0"/>
          <a:ext cx="0" cy="0"/>
          <a:chOff x="0" y="0"/>
          <a:chExt cx="0" cy="0"/>
        </a:xfrm>
      </p:grpSpPr>
      <p:sp>
        <p:nvSpPr>
          <p:cNvPr id="2" name="Title 1">
            <a:extLst>
              <a:ext uri="{FF2B5EF4-FFF2-40B4-BE49-F238E27FC236}">
                <a16:creationId xmlns:a16="http://schemas.microsoft.com/office/drawing/2014/main" id="{E2F965CD-B6BE-8B69-02AF-952743A29A5C}"/>
              </a:ext>
            </a:extLst>
          </p:cNvPr>
          <p:cNvSpPr>
            <a:spLocks noGrp="1"/>
          </p:cNvSpPr>
          <p:nvPr>
            <p:ph type="ctrTitle"/>
          </p:nvPr>
        </p:nvSpPr>
        <p:spPr>
          <a:xfrm>
            <a:off x="712850" y="-3732900"/>
            <a:ext cx="7386600" cy="3732900"/>
          </a:xfrm>
        </p:spPr>
        <p:txBody>
          <a:bodyPr spcFirstLastPara="1" wrap="square" lIns="91425" tIns="91425" rIns="91425" bIns="91425" anchor="b" anchorCtr="0">
            <a:normAutofit/>
          </a:bodyPr>
          <a:lstStyle/>
          <a:p>
            <a:r>
              <a:rPr lang="en-US" dirty="0"/>
              <a:t>Sample MRAS RFI, Continued</a:t>
            </a:r>
          </a:p>
        </p:txBody>
      </p:sp>
      <p:pic>
        <p:nvPicPr>
          <p:cNvPr id="401" name="Google Shape;401;p53" descr="Screenshot of MRAS RFI that allows technical questions to be added and customized based on the customer's needs."/>
          <p:cNvPicPr preferRelativeResize="0"/>
          <p:nvPr/>
        </p:nvPicPr>
        <p:blipFill rotWithShape="1">
          <a:blip r:embed="rId3">
            <a:alphaModFix/>
          </a:blip>
          <a:srcRect l="30265" t="19949" r="31673" b="5082"/>
          <a:stretch/>
        </p:blipFill>
        <p:spPr>
          <a:xfrm>
            <a:off x="121575" y="760950"/>
            <a:ext cx="3247200" cy="3597901"/>
          </a:xfrm>
          <a:prstGeom prst="rect">
            <a:avLst/>
          </a:prstGeom>
          <a:noFill/>
          <a:ln>
            <a:noFill/>
          </a:ln>
        </p:spPr>
      </p:pic>
      <p:cxnSp>
        <p:nvCxnSpPr>
          <p:cNvPr id="405" name="Google Shape;405;p53" descr="Orange arrow pointing to the RFI highlighting that technical questions can be added and customized based on the customer's needs."/>
          <p:cNvCxnSpPr/>
          <p:nvPr/>
        </p:nvCxnSpPr>
        <p:spPr>
          <a:xfrm flipH="1">
            <a:off x="787350" y="457313"/>
            <a:ext cx="871200" cy="444300"/>
          </a:xfrm>
          <a:prstGeom prst="straightConnector1">
            <a:avLst/>
          </a:prstGeom>
          <a:noFill/>
          <a:ln w="19050" cap="flat" cmpd="sng">
            <a:solidFill>
              <a:srgbClr val="FF9900"/>
            </a:solidFill>
            <a:prstDash val="solid"/>
            <a:round/>
            <a:headEnd type="none" w="sm" len="sm"/>
            <a:tailEnd type="triangle" w="med" len="med"/>
          </a:ln>
        </p:spPr>
      </p:cxnSp>
      <p:sp>
        <p:nvSpPr>
          <p:cNvPr id="404" name="Google Shape;404;p53"/>
          <p:cNvSpPr/>
          <p:nvPr/>
        </p:nvSpPr>
        <p:spPr>
          <a:xfrm>
            <a:off x="1587675" y="104150"/>
            <a:ext cx="1781100" cy="62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FF9900"/>
                </a:solidFill>
                <a:latin typeface="Arial"/>
                <a:ea typeface="Arial"/>
                <a:cs typeface="Arial"/>
                <a:sym typeface="Arial"/>
              </a:rPr>
              <a:t>Technical Questions can be added and customized based on the customer’s needs.</a:t>
            </a:r>
            <a:endParaRPr sz="1000" b="1" i="0" u="none" strike="noStrike" cap="none">
              <a:solidFill>
                <a:srgbClr val="FF99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FF9900"/>
              </a:solidFill>
              <a:latin typeface="Arial"/>
              <a:ea typeface="Arial"/>
              <a:cs typeface="Arial"/>
              <a:sym typeface="Arial"/>
            </a:endParaRPr>
          </a:p>
        </p:txBody>
      </p:sp>
      <p:pic>
        <p:nvPicPr>
          <p:cNvPr id="403" name="Google Shape;403;p53" descr="Screenshot of RFI indicating that vendors may provide optional feedback or questions regarding the requirement or draft requirements document."/>
          <p:cNvPicPr preferRelativeResize="0"/>
          <p:nvPr/>
        </p:nvPicPr>
        <p:blipFill rotWithShape="1">
          <a:blip r:embed="rId4">
            <a:alphaModFix/>
          </a:blip>
          <a:srcRect l="36390" t="34787" r="37152" b="46604"/>
          <a:stretch/>
        </p:blipFill>
        <p:spPr>
          <a:xfrm>
            <a:off x="5356450" y="165725"/>
            <a:ext cx="3595027" cy="1422265"/>
          </a:xfrm>
          <a:prstGeom prst="rect">
            <a:avLst/>
          </a:prstGeom>
          <a:noFill/>
          <a:ln>
            <a:noFill/>
          </a:ln>
        </p:spPr>
      </p:pic>
      <p:sp>
        <p:nvSpPr>
          <p:cNvPr id="397" name="Google Shape;397;p53"/>
          <p:cNvSpPr/>
          <p:nvPr/>
        </p:nvSpPr>
        <p:spPr>
          <a:xfrm>
            <a:off x="3413675" y="1171450"/>
            <a:ext cx="1781100" cy="10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FF9900"/>
                </a:solidFill>
                <a:latin typeface="Arial"/>
                <a:ea typeface="Arial"/>
                <a:cs typeface="Arial"/>
                <a:sym typeface="Arial"/>
              </a:rPr>
              <a:t>All vendor feedback provided will be summarized in a report, to ensure PWS/SOW requirements are clear</a:t>
            </a:r>
            <a:endParaRPr sz="1000" b="1" i="0" u="none" strike="noStrike" cap="none">
              <a:solidFill>
                <a:srgbClr val="FF99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FF9900"/>
              </a:solidFill>
              <a:latin typeface="Arial"/>
              <a:ea typeface="Arial"/>
              <a:cs typeface="Arial"/>
              <a:sym typeface="Arial"/>
            </a:endParaRPr>
          </a:p>
        </p:txBody>
      </p:sp>
      <p:cxnSp>
        <p:nvCxnSpPr>
          <p:cNvPr id="399" name="Google Shape;399;p53" descr="Orange arrow pointing to the information on the RFI indicating all vendor feedback will be summarized in a report to ensure PWS/SOW requirements are clear."/>
          <p:cNvCxnSpPr/>
          <p:nvPr/>
        </p:nvCxnSpPr>
        <p:spPr>
          <a:xfrm rot="10800000" flipH="1">
            <a:off x="4523950" y="727150"/>
            <a:ext cx="774600" cy="471300"/>
          </a:xfrm>
          <a:prstGeom prst="straightConnector1">
            <a:avLst/>
          </a:prstGeom>
          <a:noFill/>
          <a:ln w="19050" cap="flat" cmpd="sng">
            <a:solidFill>
              <a:srgbClr val="FF9900"/>
            </a:solidFill>
            <a:prstDash val="solid"/>
            <a:round/>
            <a:headEnd type="none" w="sm" len="sm"/>
            <a:tailEnd type="triangle" w="med" len="med"/>
          </a:ln>
        </p:spPr>
      </p:cxnSp>
      <p:pic>
        <p:nvPicPr>
          <p:cNvPr id="402" name="Google Shape;402;p53" descr="Screenshot of RFI notifying vendors that the can expand on technical questions i their Capabilities Statement."/>
          <p:cNvPicPr preferRelativeResize="0"/>
          <p:nvPr/>
        </p:nvPicPr>
        <p:blipFill rotWithShape="1">
          <a:blip r:embed="rId5">
            <a:alphaModFix/>
          </a:blip>
          <a:srcRect l="36561" t="17993" r="37462" b="46952"/>
          <a:stretch/>
        </p:blipFill>
        <p:spPr>
          <a:xfrm>
            <a:off x="5356450" y="1741850"/>
            <a:ext cx="3595027" cy="2728998"/>
          </a:xfrm>
          <a:prstGeom prst="rect">
            <a:avLst/>
          </a:prstGeom>
          <a:noFill/>
          <a:ln>
            <a:noFill/>
          </a:ln>
        </p:spPr>
      </p:pic>
      <p:sp>
        <p:nvSpPr>
          <p:cNvPr id="398" name="Google Shape;398;p53"/>
          <p:cNvSpPr/>
          <p:nvPr/>
        </p:nvSpPr>
        <p:spPr>
          <a:xfrm>
            <a:off x="3503525" y="3214750"/>
            <a:ext cx="1601400" cy="545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FF9900"/>
                </a:solidFill>
                <a:latin typeface="Arial"/>
                <a:ea typeface="Arial"/>
                <a:cs typeface="Arial"/>
                <a:sym typeface="Arial"/>
              </a:rPr>
              <a:t>Vendors can expand on technical questions in their Capabilities Statement</a:t>
            </a:r>
            <a:endParaRPr sz="1000" b="1" i="0" u="none" strike="noStrike" cap="none">
              <a:solidFill>
                <a:srgbClr val="FF99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FF9900"/>
              </a:solidFill>
              <a:latin typeface="Arial"/>
              <a:ea typeface="Arial"/>
              <a:cs typeface="Arial"/>
              <a:sym typeface="Arial"/>
            </a:endParaRPr>
          </a:p>
        </p:txBody>
      </p:sp>
      <p:cxnSp>
        <p:nvCxnSpPr>
          <p:cNvPr id="400" name="Google Shape;400;p53" descr="Orange arrow pointing to the RFI section that allows vendor to expand on their technical questions in their Capabilities Statement."/>
          <p:cNvCxnSpPr/>
          <p:nvPr/>
        </p:nvCxnSpPr>
        <p:spPr>
          <a:xfrm rot="10800000" flipH="1">
            <a:off x="4678850" y="2464700"/>
            <a:ext cx="645300" cy="773100"/>
          </a:xfrm>
          <a:prstGeom prst="straightConnector1">
            <a:avLst/>
          </a:prstGeom>
          <a:noFill/>
          <a:ln w="19050" cap="flat" cmpd="sng">
            <a:solidFill>
              <a:srgbClr val="FF9900"/>
            </a:solidFill>
            <a:prstDash val="solid"/>
            <a:round/>
            <a:headEnd type="none" w="sm" len="sm"/>
            <a:tailEnd type="triangle" w="med" len="med"/>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409"/>
        <p:cNvGrpSpPr/>
        <p:nvPr/>
      </p:nvGrpSpPr>
      <p:grpSpPr>
        <a:xfrm>
          <a:off x="0" y="0"/>
          <a:ext cx="0" cy="0"/>
          <a:chOff x="0" y="0"/>
          <a:chExt cx="0" cy="0"/>
        </a:xfrm>
      </p:grpSpPr>
      <p:sp>
        <p:nvSpPr>
          <p:cNvPr id="413" name="Google Shape;413;p54"/>
          <p:cNvSpPr txBox="1">
            <a:spLocks noGrp="1"/>
          </p:cNvSpPr>
          <p:nvPr>
            <p:ph type="title" idx="4294967295"/>
          </p:nvPr>
        </p:nvSpPr>
        <p:spPr>
          <a:xfrm>
            <a:off x="326625" y="1888225"/>
            <a:ext cx="5623500" cy="22143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75000"/>
              </a:lnSpc>
              <a:spcBef>
                <a:spcPts val="180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schemeClr val="dk1"/>
                </a:solidFill>
                <a:effectLst/>
                <a:uLnTx/>
                <a:uFillTx/>
                <a:latin typeface="Arial"/>
                <a:ea typeface="Arial"/>
                <a:cs typeface="Arial"/>
                <a:sym typeface="Arial"/>
              </a:rPr>
              <a:t>Sample MRAS Market Research Report</a:t>
            </a:r>
            <a:endParaRPr kumimoji="0" lang="en-US" sz="1800" b="1" i="0" u="none" strike="noStrike" kern="0" cap="none" spc="0" normalizeH="0" baseline="0" noProof="0" dirty="0">
              <a:ln>
                <a:noFill/>
              </a:ln>
              <a:solidFill>
                <a:schemeClr val="dk1"/>
              </a:solidFill>
              <a:effectLst/>
              <a:uLnTx/>
              <a:uFillTx/>
              <a:latin typeface="Arial"/>
              <a:ea typeface="Arial"/>
              <a:cs typeface="Arial"/>
              <a:sym typeface="Arial"/>
            </a:endParaRPr>
          </a:p>
          <a:p>
            <a:pPr marL="0" marR="0" lvl="0" indent="0" algn="ctr" defTabSz="914400" rtl="0" eaLnBrk="1" fontAlgn="auto" latinLnBrk="0" hangingPunct="1">
              <a:lnSpc>
                <a:spcPct val="75000"/>
              </a:lnSpc>
              <a:spcBef>
                <a:spcPts val="1800"/>
              </a:spcBef>
              <a:spcAft>
                <a:spcPts val="0"/>
              </a:spcAft>
              <a:buClr>
                <a:srgbClr val="000000"/>
              </a:buClr>
              <a:buSzPts val="2000"/>
              <a:buFont typeface="Arial"/>
              <a:buNone/>
              <a:tabLst/>
              <a:defRPr/>
            </a:pPr>
            <a:endParaRPr kumimoji="0" lang="en-US" sz="2000" b="0" i="0" u="none" strike="noStrike" kern="0" cap="none" spc="0" normalizeH="0" baseline="0" noProof="0" dirty="0">
              <a:ln>
                <a:noFill/>
              </a:ln>
              <a:solidFill>
                <a:schemeClr val="lt1"/>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1800"/>
              </a:spcBef>
              <a:spcAft>
                <a:spcPts val="0"/>
              </a:spcAft>
              <a:buClr>
                <a:srgbClr val="000000"/>
              </a:buClr>
              <a:buSzPts val="2800"/>
              <a:buFont typeface="Arial"/>
              <a:buNone/>
              <a:tabLst/>
              <a:defRPr/>
            </a:pPr>
            <a:endParaRPr kumimoji="0" lang="en-US" sz="2800" b="0" i="0" u="none" strike="noStrike" kern="0" cap="none" spc="0" normalizeH="0" baseline="0" noProof="0" dirty="0">
              <a:ln>
                <a:noFill/>
              </a:ln>
              <a:solidFill>
                <a:schemeClr val="lt1"/>
              </a:solidFill>
              <a:effectLst/>
              <a:uLnTx/>
              <a:uFillTx/>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417"/>
        <p:cNvGrpSpPr/>
        <p:nvPr/>
      </p:nvGrpSpPr>
      <p:grpSpPr>
        <a:xfrm>
          <a:off x="0" y="0"/>
          <a:ext cx="0" cy="0"/>
          <a:chOff x="0" y="0"/>
          <a:chExt cx="0" cy="0"/>
        </a:xfrm>
      </p:grpSpPr>
      <p:sp>
        <p:nvSpPr>
          <p:cNvPr id="2" name="Title 1">
            <a:extLst>
              <a:ext uri="{FF2B5EF4-FFF2-40B4-BE49-F238E27FC236}">
                <a16:creationId xmlns:a16="http://schemas.microsoft.com/office/drawing/2014/main" id="{B299870F-C312-5574-5F81-474991B340E0}"/>
              </a:ext>
            </a:extLst>
          </p:cNvPr>
          <p:cNvSpPr>
            <a:spLocks noGrp="1"/>
          </p:cNvSpPr>
          <p:nvPr>
            <p:ph type="ctrTitle"/>
          </p:nvPr>
        </p:nvSpPr>
        <p:spPr>
          <a:xfrm>
            <a:off x="712850" y="-3732900"/>
            <a:ext cx="7386600" cy="3732900"/>
          </a:xfrm>
        </p:spPr>
        <p:txBody>
          <a:bodyPr spcFirstLastPara="1" wrap="square" lIns="91425" tIns="91425" rIns="91425" bIns="91425" anchor="b" anchorCtr="0">
            <a:normAutofit/>
          </a:bodyPr>
          <a:lstStyle/>
          <a:p>
            <a:r>
              <a:rPr lang="en-US" dirty="0"/>
              <a:t>Sample MRAS Report</a:t>
            </a:r>
          </a:p>
        </p:txBody>
      </p:sp>
      <p:pic>
        <p:nvPicPr>
          <p:cNvPr id="421" name="Google Shape;421;p55" descr="Screenshot of a Sample MRAS Market Research Report."/>
          <p:cNvPicPr preferRelativeResize="0"/>
          <p:nvPr/>
        </p:nvPicPr>
        <p:blipFill rotWithShape="1">
          <a:blip r:embed="rId3">
            <a:alphaModFix/>
          </a:blip>
          <a:srcRect l="20005" t="21554" r="26675" b="10919"/>
          <a:stretch/>
        </p:blipFill>
        <p:spPr>
          <a:xfrm>
            <a:off x="1540525" y="54576"/>
            <a:ext cx="6062976" cy="4805325"/>
          </a:xfrm>
          <a:prstGeom prst="rect">
            <a:avLst/>
          </a:prstGeom>
          <a:noFill/>
          <a:ln>
            <a:noFill/>
          </a:ln>
        </p:spPr>
      </p:pic>
      <p:sp>
        <p:nvSpPr>
          <p:cNvPr id="424" name="Google Shape;424;p55"/>
          <p:cNvSpPr/>
          <p:nvPr/>
        </p:nvSpPr>
        <p:spPr>
          <a:xfrm>
            <a:off x="83050" y="0"/>
            <a:ext cx="1321500" cy="1443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FF9900"/>
                </a:solidFill>
                <a:latin typeface="Arial"/>
                <a:ea typeface="Arial"/>
                <a:cs typeface="Arial"/>
                <a:sym typeface="Arial"/>
              </a:rPr>
              <a:t>The report provides a recommendation based on the number of respondents and the contracts researched.</a:t>
            </a:r>
            <a:endParaRPr sz="1000" b="1" i="0" u="none" strike="noStrike" cap="none">
              <a:solidFill>
                <a:srgbClr val="FF99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FF99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FF9900"/>
              </a:solidFill>
              <a:latin typeface="Arial"/>
              <a:ea typeface="Arial"/>
              <a:cs typeface="Arial"/>
              <a:sym typeface="Arial"/>
            </a:endParaRPr>
          </a:p>
        </p:txBody>
      </p:sp>
      <p:cxnSp>
        <p:nvCxnSpPr>
          <p:cNvPr id="429" name="Google Shape;429;p55" descr="Orange arrow pointing to the MRAS Report recommendation based on the number of respondents and the contracts researched."/>
          <p:cNvCxnSpPr/>
          <p:nvPr/>
        </p:nvCxnSpPr>
        <p:spPr>
          <a:xfrm>
            <a:off x="971125" y="225675"/>
            <a:ext cx="705000" cy="151800"/>
          </a:xfrm>
          <a:prstGeom prst="straightConnector1">
            <a:avLst/>
          </a:prstGeom>
          <a:noFill/>
          <a:ln w="19050" cap="flat" cmpd="sng">
            <a:solidFill>
              <a:srgbClr val="FF9900"/>
            </a:solidFill>
            <a:prstDash val="solid"/>
            <a:round/>
            <a:headEnd type="none" w="sm" len="sm"/>
            <a:tailEnd type="triangle" w="med" len="med"/>
          </a:ln>
        </p:spPr>
      </p:cxnSp>
      <p:sp>
        <p:nvSpPr>
          <p:cNvPr id="422" name="Google Shape;422;p55"/>
          <p:cNvSpPr/>
          <p:nvPr/>
        </p:nvSpPr>
        <p:spPr>
          <a:xfrm>
            <a:off x="0" y="1764675"/>
            <a:ext cx="1514100" cy="920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FF9900"/>
                </a:solidFill>
                <a:latin typeface="Arial"/>
                <a:ea typeface="Arial"/>
                <a:cs typeface="Arial"/>
                <a:sym typeface="Arial"/>
              </a:rPr>
              <a:t>Summarizes number of interested parties that are small or other than small businesses.</a:t>
            </a:r>
            <a:endParaRPr sz="1000" b="1" i="0" u="none" strike="noStrike" cap="none">
              <a:solidFill>
                <a:srgbClr val="FF99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FF99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FF9900"/>
              </a:solidFill>
              <a:latin typeface="Arial"/>
              <a:ea typeface="Arial"/>
              <a:cs typeface="Arial"/>
              <a:sym typeface="Arial"/>
            </a:endParaRPr>
          </a:p>
        </p:txBody>
      </p:sp>
      <p:cxnSp>
        <p:nvCxnSpPr>
          <p:cNvPr id="426" name="Google Shape;426;p55" descr="Orange arrow pointing to the section summarizing the total number of interested parties."/>
          <p:cNvCxnSpPr/>
          <p:nvPr/>
        </p:nvCxnSpPr>
        <p:spPr>
          <a:xfrm rot="10800000" flipH="1">
            <a:off x="1404550" y="1164050"/>
            <a:ext cx="580800" cy="620100"/>
          </a:xfrm>
          <a:prstGeom prst="straightConnector1">
            <a:avLst/>
          </a:prstGeom>
          <a:noFill/>
          <a:ln w="19050" cap="flat" cmpd="sng">
            <a:solidFill>
              <a:srgbClr val="FF9900"/>
            </a:solidFill>
            <a:prstDash val="solid"/>
            <a:round/>
            <a:headEnd type="none" w="sm" len="sm"/>
            <a:tailEnd type="triangle" w="med" len="med"/>
          </a:ln>
        </p:spPr>
      </p:cxnSp>
      <p:sp>
        <p:nvSpPr>
          <p:cNvPr id="423" name="Google Shape;423;p55"/>
          <p:cNvSpPr/>
          <p:nvPr/>
        </p:nvSpPr>
        <p:spPr>
          <a:xfrm>
            <a:off x="83050" y="3147875"/>
            <a:ext cx="1413900" cy="10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FF9900"/>
                </a:solidFill>
                <a:latin typeface="Arial"/>
                <a:ea typeface="Arial"/>
                <a:cs typeface="Arial"/>
                <a:sym typeface="Arial"/>
              </a:rPr>
              <a:t>Summarizes number of interested parties by GSA contract vehicle.</a:t>
            </a:r>
            <a:endParaRPr sz="1000" b="1" i="0" u="none" strike="noStrike" cap="none">
              <a:solidFill>
                <a:srgbClr val="FF99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FF99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FF9900"/>
              </a:solidFill>
              <a:latin typeface="Arial"/>
              <a:ea typeface="Arial"/>
              <a:cs typeface="Arial"/>
              <a:sym typeface="Arial"/>
            </a:endParaRPr>
          </a:p>
        </p:txBody>
      </p:sp>
      <p:cxnSp>
        <p:nvCxnSpPr>
          <p:cNvPr id="427" name="Google Shape;427;p55" descr="Orange arrow pointing to the section of the summary report  that identifies the number of interested parties by GSA contract vehicle."/>
          <p:cNvCxnSpPr/>
          <p:nvPr/>
        </p:nvCxnSpPr>
        <p:spPr>
          <a:xfrm rot="10800000" flipH="1">
            <a:off x="1031450" y="2607875"/>
            <a:ext cx="1082700" cy="631500"/>
          </a:xfrm>
          <a:prstGeom prst="straightConnector1">
            <a:avLst/>
          </a:prstGeom>
          <a:noFill/>
          <a:ln w="19050" cap="flat" cmpd="sng">
            <a:solidFill>
              <a:srgbClr val="FF9900"/>
            </a:solidFill>
            <a:prstDash val="solid"/>
            <a:round/>
            <a:headEnd type="none" w="sm" len="sm"/>
            <a:tailEnd type="triangle" w="med" len="med"/>
          </a:ln>
        </p:spPr>
      </p:cxnSp>
      <p:sp>
        <p:nvSpPr>
          <p:cNvPr id="425" name="Google Shape;425;p55"/>
          <p:cNvSpPr/>
          <p:nvPr/>
        </p:nvSpPr>
        <p:spPr>
          <a:xfrm>
            <a:off x="7629975" y="299175"/>
            <a:ext cx="1321500" cy="10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FF9900"/>
                </a:solidFill>
                <a:latin typeface="Arial"/>
                <a:ea typeface="Arial"/>
                <a:cs typeface="Arial"/>
                <a:sym typeface="Arial"/>
              </a:rPr>
              <a:t>Summarizes the socio-economic designations of interested parties.</a:t>
            </a:r>
            <a:endParaRPr sz="1400" b="1" i="0" u="none" strike="noStrike" cap="none">
              <a:solidFill>
                <a:srgbClr val="FF9900"/>
              </a:solidFill>
              <a:latin typeface="Arial"/>
              <a:ea typeface="Arial"/>
              <a:cs typeface="Arial"/>
              <a:sym typeface="Arial"/>
            </a:endParaRPr>
          </a:p>
        </p:txBody>
      </p:sp>
      <p:cxnSp>
        <p:nvCxnSpPr>
          <p:cNvPr id="428" name="Google Shape;428;p55" descr="Orange arrow pointing to the MRAS Summary Report that summarizes the socio-economic designations of interested parties."/>
          <p:cNvCxnSpPr>
            <a:stCxn id="425" idx="1"/>
          </p:cNvCxnSpPr>
          <p:nvPr/>
        </p:nvCxnSpPr>
        <p:spPr>
          <a:xfrm flipH="1">
            <a:off x="6902175" y="803175"/>
            <a:ext cx="727800" cy="651000"/>
          </a:xfrm>
          <a:prstGeom prst="straightConnector1">
            <a:avLst/>
          </a:prstGeom>
          <a:noFill/>
          <a:ln w="19050" cap="flat" cmpd="sng">
            <a:solidFill>
              <a:srgbClr val="FF9900"/>
            </a:solidFill>
            <a:prstDash val="solid"/>
            <a:round/>
            <a:headEnd type="none" w="sm" len="sm"/>
            <a:tailEnd type="triangle" w="med" len="med"/>
          </a:ln>
        </p:spPr>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433"/>
        <p:cNvGrpSpPr/>
        <p:nvPr/>
      </p:nvGrpSpPr>
      <p:grpSpPr>
        <a:xfrm>
          <a:off x="0" y="0"/>
          <a:ext cx="0" cy="0"/>
          <a:chOff x="0" y="0"/>
          <a:chExt cx="0" cy="0"/>
        </a:xfrm>
      </p:grpSpPr>
      <p:sp>
        <p:nvSpPr>
          <p:cNvPr id="2" name="Title 1">
            <a:extLst>
              <a:ext uri="{FF2B5EF4-FFF2-40B4-BE49-F238E27FC236}">
                <a16:creationId xmlns:a16="http://schemas.microsoft.com/office/drawing/2014/main" id="{C192F04D-1FEB-1290-6979-AF343605236A}"/>
              </a:ext>
            </a:extLst>
          </p:cNvPr>
          <p:cNvSpPr>
            <a:spLocks noGrp="1"/>
          </p:cNvSpPr>
          <p:nvPr>
            <p:ph type="ctrTitle"/>
          </p:nvPr>
        </p:nvSpPr>
        <p:spPr>
          <a:xfrm>
            <a:off x="712850" y="-3732900"/>
            <a:ext cx="7386600" cy="3732900"/>
          </a:xfrm>
        </p:spPr>
        <p:txBody>
          <a:bodyPr spcFirstLastPara="1" wrap="square" lIns="91425" tIns="91425" rIns="91425" bIns="91425" anchor="b" anchorCtr="0">
            <a:normAutofit/>
          </a:bodyPr>
          <a:lstStyle/>
          <a:p>
            <a:r>
              <a:rPr lang="en-US" dirty="0"/>
              <a:t>Sample MRAS Report, Continued</a:t>
            </a:r>
          </a:p>
        </p:txBody>
      </p:sp>
      <p:pic>
        <p:nvPicPr>
          <p:cNvPr id="437" name="Google Shape;437;p56" descr="Screenshot of the MRAS Report Feedback Summary"/>
          <p:cNvPicPr preferRelativeResize="0"/>
          <p:nvPr/>
        </p:nvPicPr>
        <p:blipFill rotWithShape="1">
          <a:blip r:embed="rId3">
            <a:alphaModFix/>
          </a:blip>
          <a:srcRect l="9906" t="25330" r="16052" b="53188"/>
          <a:stretch/>
        </p:blipFill>
        <p:spPr>
          <a:xfrm>
            <a:off x="83050" y="274175"/>
            <a:ext cx="8928024" cy="1456950"/>
          </a:xfrm>
          <a:prstGeom prst="rect">
            <a:avLst/>
          </a:prstGeom>
          <a:noFill/>
          <a:ln>
            <a:noFill/>
          </a:ln>
        </p:spPr>
      </p:pic>
      <p:sp>
        <p:nvSpPr>
          <p:cNvPr id="439" name="Google Shape;439;p56"/>
          <p:cNvSpPr/>
          <p:nvPr/>
        </p:nvSpPr>
        <p:spPr>
          <a:xfrm>
            <a:off x="3416100" y="1731125"/>
            <a:ext cx="1514100" cy="920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FF9900"/>
                </a:solidFill>
                <a:latin typeface="Arial"/>
                <a:ea typeface="Arial"/>
                <a:cs typeface="Arial"/>
                <a:sym typeface="Arial"/>
              </a:rPr>
              <a:t>We summarize feedback from Industry to ensure the requirement is clearly stated.</a:t>
            </a:r>
            <a:endParaRPr sz="1000" b="1" i="0" u="none" strike="noStrike" cap="none">
              <a:solidFill>
                <a:srgbClr val="FF99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FF99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FF99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FF9900"/>
              </a:solidFill>
              <a:latin typeface="Arial"/>
              <a:ea typeface="Arial"/>
              <a:cs typeface="Arial"/>
              <a:sym typeface="Arial"/>
            </a:endParaRPr>
          </a:p>
        </p:txBody>
      </p:sp>
      <p:cxnSp>
        <p:nvCxnSpPr>
          <p:cNvPr id="441" name="Google Shape;441;p56" descr="Orange arrow pointing to the feedback from industry to help ensure the requirement is clearly stated."/>
          <p:cNvCxnSpPr>
            <a:stCxn id="439" idx="0"/>
          </p:cNvCxnSpPr>
          <p:nvPr/>
        </p:nvCxnSpPr>
        <p:spPr>
          <a:xfrm rot="10800000" flipH="1">
            <a:off x="4173150" y="1305725"/>
            <a:ext cx="777300" cy="425400"/>
          </a:xfrm>
          <a:prstGeom prst="straightConnector1">
            <a:avLst/>
          </a:prstGeom>
          <a:noFill/>
          <a:ln w="19050" cap="flat" cmpd="sng">
            <a:solidFill>
              <a:srgbClr val="FF9900"/>
            </a:solidFill>
            <a:prstDash val="solid"/>
            <a:round/>
            <a:headEnd type="none" w="sm" len="sm"/>
            <a:tailEnd type="triangle" w="med" len="med"/>
          </a:ln>
        </p:spPr>
      </p:cxnSp>
      <p:pic>
        <p:nvPicPr>
          <p:cNvPr id="438" name="Google Shape;438;p56" descr="Screenshot of the MRAS Report list of Interested Sources."/>
          <p:cNvPicPr preferRelativeResize="0"/>
          <p:nvPr/>
        </p:nvPicPr>
        <p:blipFill rotWithShape="1">
          <a:blip r:embed="rId4">
            <a:alphaModFix/>
          </a:blip>
          <a:srcRect l="8011" t="25528" r="14433" b="49575"/>
          <a:stretch/>
        </p:blipFill>
        <p:spPr>
          <a:xfrm>
            <a:off x="561437" y="2893825"/>
            <a:ext cx="8390040" cy="1514886"/>
          </a:xfrm>
          <a:prstGeom prst="rect">
            <a:avLst/>
          </a:prstGeom>
          <a:noFill/>
          <a:ln>
            <a:noFill/>
          </a:ln>
        </p:spPr>
      </p:pic>
      <p:sp>
        <p:nvSpPr>
          <p:cNvPr id="440" name="Google Shape;440;p56"/>
          <p:cNvSpPr/>
          <p:nvPr/>
        </p:nvSpPr>
        <p:spPr>
          <a:xfrm>
            <a:off x="83050" y="1808475"/>
            <a:ext cx="1413900" cy="10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FF9900"/>
                </a:solidFill>
                <a:latin typeface="Arial"/>
                <a:ea typeface="Arial"/>
                <a:cs typeface="Arial"/>
                <a:sym typeface="Arial"/>
              </a:rPr>
              <a:t>The report provides a directory of interested parties and their POC information.</a:t>
            </a:r>
            <a:endParaRPr sz="1000" b="1" i="0" u="none" strike="noStrike" cap="none">
              <a:solidFill>
                <a:srgbClr val="FF99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FF99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FF9900"/>
              </a:solidFill>
              <a:latin typeface="Arial"/>
              <a:ea typeface="Arial"/>
              <a:cs typeface="Arial"/>
              <a:sym typeface="Arial"/>
            </a:endParaRPr>
          </a:p>
        </p:txBody>
      </p:sp>
      <p:cxnSp>
        <p:nvCxnSpPr>
          <p:cNvPr id="442" name="Google Shape;442;p56" descr="Orange arrow pointing to the directory of interested parties and POC information included in the report."/>
          <p:cNvCxnSpPr/>
          <p:nvPr/>
        </p:nvCxnSpPr>
        <p:spPr>
          <a:xfrm>
            <a:off x="1070125" y="2337000"/>
            <a:ext cx="541500" cy="747600"/>
          </a:xfrm>
          <a:prstGeom prst="straightConnector1">
            <a:avLst/>
          </a:prstGeom>
          <a:noFill/>
          <a:ln w="19050" cap="flat" cmpd="sng">
            <a:solidFill>
              <a:srgbClr val="FF9900"/>
            </a:solidFill>
            <a:prstDash val="solid"/>
            <a:round/>
            <a:headEnd type="none" w="sm" len="sm"/>
            <a:tailEnd type="triangle" w="med" len="med"/>
          </a:ln>
        </p:spPr>
      </p:cxnSp>
      <p:sp>
        <p:nvSpPr>
          <p:cNvPr id="444" name="Google Shape;444;p56"/>
          <p:cNvSpPr/>
          <p:nvPr/>
        </p:nvSpPr>
        <p:spPr>
          <a:xfrm>
            <a:off x="5614775" y="1973425"/>
            <a:ext cx="1514100" cy="920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FF9900"/>
                </a:solidFill>
                <a:latin typeface="Arial"/>
                <a:ea typeface="Arial"/>
                <a:cs typeface="Arial"/>
                <a:sym typeface="Arial"/>
              </a:rPr>
              <a:t>We provide a link to the vendors’ Capability Website and Capability Document.</a:t>
            </a:r>
            <a:endParaRPr sz="1000" b="1" i="0" u="none" strike="noStrike" cap="none">
              <a:solidFill>
                <a:srgbClr val="FF99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FF99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FF99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FF9900"/>
              </a:solidFill>
              <a:latin typeface="Arial"/>
              <a:ea typeface="Arial"/>
              <a:cs typeface="Arial"/>
              <a:sym typeface="Arial"/>
            </a:endParaRPr>
          </a:p>
        </p:txBody>
      </p:sp>
      <p:cxnSp>
        <p:nvCxnSpPr>
          <p:cNvPr id="443" name="Google Shape;443;p56" descr="Orange arrow highlighting the link to the vendor's Capability Website and Capability Document"/>
          <p:cNvCxnSpPr/>
          <p:nvPr/>
        </p:nvCxnSpPr>
        <p:spPr>
          <a:xfrm>
            <a:off x="6734675" y="2517475"/>
            <a:ext cx="915300" cy="837900"/>
          </a:xfrm>
          <a:prstGeom prst="straightConnector1">
            <a:avLst/>
          </a:prstGeom>
          <a:noFill/>
          <a:ln w="19050" cap="flat" cmpd="sng">
            <a:solidFill>
              <a:srgbClr val="FF9900"/>
            </a:solidFill>
            <a:prstDash val="solid"/>
            <a:round/>
            <a:headEnd type="none" w="sm" len="sm"/>
            <a:tailEnd type="triangle" w="med" len="med"/>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57"/>
        <p:cNvGrpSpPr/>
        <p:nvPr/>
      </p:nvGrpSpPr>
      <p:grpSpPr>
        <a:xfrm>
          <a:off x="0" y="0"/>
          <a:ext cx="0" cy="0"/>
          <a:chOff x="0" y="0"/>
          <a:chExt cx="0" cy="0"/>
        </a:xfrm>
      </p:grpSpPr>
      <p:sp>
        <p:nvSpPr>
          <p:cNvPr id="161" name="Google Shape;161;p30"/>
          <p:cNvSpPr/>
          <p:nvPr/>
        </p:nvSpPr>
        <p:spPr>
          <a:xfrm>
            <a:off x="238775" y="1216150"/>
            <a:ext cx="7772400" cy="2511300"/>
          </a:xfrm>
          <a:prstGeom prst="rect">
            <a:avLst/>
          </a:prstGeom>
          <a:noFill/>
          <a:ln>
            <a:noFill/>
          </a:ln>
        </p:spPr>
        <p:txBody>
          <a:bodyPr spcFirstLastPara="1" wrap="square" lIns="91425" tIns="45700" rIns="91425" bIns="45700" anchor="t" anchorCtr="0">
            <a:noAutofit/>
          </a:bodyPr>
          <a:lstStyle/>
          <a:p>
            <a:pPr marL="342900" marR="0" lvl="0" indent="-330200" algn="l" rtl="0">
              <a:lnSpc>
                <a:spcPct val="150000"/>
              </a:lnSpc>
              <a:spcBef>
                <a:spcPts val="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Why Research?</a:t>
            </a:r>
            <a:endParaRPr sz="1800" b="0" i="0" u="none" strike="noStrike" cap="none">
              <a:solidFill>
                <a:schemeClr val="dk1"/>
              </a:solidFill>
              <a:latin typeface="Arial"/>
              <a:ea typeface="Arial"/>
              <a:cs typeface="Arial"/>
              <a:sym typeface="Arial"/>
            </a:endParaRPr>
          </a:p>
          <a:p>
            <a:pPr marL="342900" marR="0" lvl="0" indent="-330200" algn="l" rtl="0">
              <a:lnSpc>
                <a:spcPct val="150000"/>
              </a:lnSpc>
              <a:spcBef>
                <a:spcPts val="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Introduction to MRAS</a:t>
            </a:r>
            <a:endParaRPr sz="1800" b="0" i="0" u="none" strike="noStrike" cap="none">
              <a:solidFill>
                <a:schemeClr val="dk1"/>
              </a:solidFill>
              <a:latin typeface="Arial"/>
              <a:ea typeface="Arial"/>
              <a:cs typeface="Arial"/>
              <a:sym typeface="Arial"/>
            </a:endParaRPr>
          </a:p>
          <a:p>
            <a:pPr marL="342900" marR="0" lvl="0" indent="-330200" algn="l" rtl="0">
              <a:lnSpc>
                <a:spcPct val="150000"/>
              </a:lnSpc>
              <a:spcBef>
                <a:spcPts val="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Available Services</a:t>
            </a:r>
            <a:endParaRPr/>
          </a:p>
          <a:p>
            <a:pPr marL="342900" marR="0" lvl="0" indent="-330200" algn="l" rtl="0">
              <a:lnSpc>
                <a:spcPct val="150000"/>
              </a:lnSpc>
              <a:spcBef>
                <a:spcPts val="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Value Added Benefits</a:t>
            </a:r>
            <a:endParaRPr/>
          </a:p>
          <a:p>
            <a:pPr marL="342900" marR="0" lvl="0" indent="-330200" algn="l" rtl="0">
              <a:lnSpc>
                <a:spcPct val="150000"/>
              </a:lnSpc>
              <a:spcBef>
                <a:spcPts val="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How to Submit Market Research Request</a:t>
            </a:r>
            <a:endParaRPr/>
          </a:p>
          <a:p>
            <a:pPr marL="342900" marR="0" lvl="0" indent="-330200" algn="l" rtl="0">
              <a:lnSpc>
                <a:spcPct val="150000"/>
              </a:lnSpc>
              <a:spcBef>
                <a:spcPts val="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Customer Success Story</a:t>
            </a:r>
            <a:endParaRPr sz="1800" b="0" i="0" u="none" strike="noStrike" cap="none">
              <a:solidFill>
                <a:schemeClr val="dk1"/>
              </a:solidFill>
              <a:latin typeface="Arial"/>
              <a:ea typeface="Arial"/>
              <a:cs typeface="Arial"/>
              <a:sym typeface="Arial"/>
            </a:endParaRPr>
          </a:p>
          <a:p>
            <a:pPr marL="342900" marR="0" lvl="0" indent="-330200" algn="l" rtl="0">
              <a:lnSpc>
                <a:spcPct val="150000"/>
              </a:lnSpc>
              <a:spcBef>
                <a:spcPts val="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Training and Resources</a:t>
            </a:r>
            <a:endParaRPr/>
          </a:p>
          <a:p>
            <a:pPr marL="342900" marR="0" lvl="0" indent="-330200" algn="l" rtl="0">
              <a:lnSpc>
                <a:spcPct val="150000"/>
              </a:lnSpc>
              <a:spcBef>
                <a:spcPts val="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Q &amp; A</a:t>
            </a:r>
            <a:endParaRPr sz="1800" b="0" i="0" u="none" strike="noStrike" cap="none">
              <a:solidFill>
                <a:schemeClr val="dk1"/>
              </a:solidFill>
              <a:latin typeface="Arial"/>
              <a:ea typeface="Arial"/>
              <a:cs typeface="Arial"/>
              <a:sym typeface="Arial"/>
            </a:endParaRPr>
          </a:p>
        </p:txBody>
      </p:sp>
      <p:sp>
        <p:nvSpPr>
          <p:cNvPr id="163" name="Google Shape;163;p30"/>
          <p:cNvSpPr>
            <a:spLocks noGrp="1"/>
          </p:cNvSpPr>
          <p:nvPr>
            <p:ph type="title" idx="4294967295"/>
          </p:nvPr>
        </p:nvSpPr>
        <p:spPr>
          <a:xfrm>
            <a:off x="687438" y="306425"/>
            <a:ext cx="7769100" cy="97470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0" i="0" u="none" strike="noStrike" kern="0" cap="none" spc="0" normalizeH="0" baseline="0" noProof="0" dirty="0">
                <a:ln>
                  <a:noFill/>
                </a:ln>
                <a:solidFill>
                  <a:srgbClr val="005087"/>
                </a:solidFill>
                <a:effectLst/>
                <a:uLnTx/>
                <a:uFillTx/>
                <a:latin typeface="Arial"/>
                <a:ea typeface="Arial"/>
                <a:cs typeface="Arial"/>
                <a:sym typeface="Arial"/>
              </a:rPr>
              <a:t>Agenda</a:t>
            </a:r>
            <a:endParaRPr kumimoji="0" lang="en-US"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164" name="Google Shape;164;p30" descr="Image of an open notebook with a pencil laying across it and a cup of coffee next to the notebook."/>
          <p:cNvPicPr preferRelativeResize="0"/>
          <p:nvPr/>
        </p:nvPicPr>
        <p:blipFill rotWithShape="1">
          <a:blip r:embed="rId3">
            <a:alphaModFix/>
          </a:blip>
          <a:srcRect/>
          <a:stretch/>
        </p:blipFill>
        <p:spPr>
          <a:xfrm>
            <a:off x="6284850" y="306425"/>
            <a:ext cx="2617200" cy="2617200"/>
          </a:xfrm>
          <a:prstGeom prst="roundRect">
            <a:avLst>
              <a:gd name="adj" fmla="val 16667"/>
            </a:avLst>
          </a:prstGeom>
          <a:noFill/>
          <a:ln>
            <a:noFill/>
          </a:ln>
          <a:effectLst>
            <a:outerShdw blurRad="57150" dist="180975" dir="6300000" algn="bl" rotWithShape="0">
              <a:srgbClr val="000000">
                <a:alpha val="49800"/>
              </a:srgb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449"/>
        <p:cNvGrpSpPr/>
        <p:nvPr/>
      </p:nvGrpSpPr>
      <p:grpSpPr>
        <a:xfrm>
          <a:off x="0" y="0"/>
          <a:ext cx="0" cy="0"/>
          <a:chOff x="0" y="0"/>
          <a:chExt cx="0" cy="0"/>
        </a:xfrm>
      </p:grpSpPr>
      <p:sp>
        <p:nvSpPr>
          <p:cNvPr id="2" name="Title 1">
            <a:extLst>
              <a:ext uri="{FF2B5EF4-FFF2-40B4-BE49-F238E27FC236}">
                <a16:creationId xmlns:a16="http://schemas.microsoft.com/office/drawing/2014/main" id="{E9DC31A6-FCAB-5D11-C69E-CEA669975593}"/>
              </a:ext>
            </a:extLst>
          </p:cNvPr>
          <p:cNvSpPr>
            <a:spLocks noGrp="1"/>
          </p:cNvSpPr>
          <p:nvPr>
            <p:ph type="ctrTitle"/>
          </p:nvPr>
        </p:nvSpPr>
        <p:spPr>
          <a:xfrm>
            <a:off x="712850" y="-3732900"/>
            <a:ext cx="7386600" cy="3732900"/>
          </a:xfrm>
        </p:spPr>
        <p:txBody>
          <a:bodyPr spcFirstLastPara="1" wrap="square" lIns="91425" tIns="91425" rIns="91425" bIns="91425" anchor="b" anchorCtr="0">
            <a:normAutofit/>
          </a:bodyPr>
          <a:lstStyle/>
          <a:p>
            <a:r>
              <a:rPr lang="en-US" dirty="0"/>
              <a:t>Sample MRAS Report, Cont.</a:t>
            </a:r>
          </a:p>
        </p:txBody>
      </p:sp>
      <p:pic>
        <p:nvPicPr>
          <p:cNvPr id="453" name="Google Shape;453;p57" descr="Screenshot of the summary of industry responses to any technical questions asked in the survey."/>
          <p:cNvPicPr preferRelativeResize="0"/>
          <p:nvPr/>
        </p:nvPicPr>
        <p:blipFill rotWithShape="1">
          <a:blip r:embed="rId3">
            <a:alphaModFix/>
          </a:blip>
          <a:srcRect l="16446" t="20927" r="22207" b="8916"/>
          <a:stretch/>
        </p:blipFill>
        <p:spPr>
          <a:xfrm>
            <a:off x="184250" y="466925"/>
            <a:ext cx="6117826" cy="3935474"/>
          </a:xfrm>
          <a:prstGeom prst="rect">
            <a:avLst/>
          </a:prstGeom>
          <a:noFill/>
          <a:ln>
            <a:noFill/>
          </a:ln>
        </p:spPr>
      </p:pic>
      <p:pic>
        <p:nvPicPr>
          <p:cNvPr id="454" name="Google Shape;454;p57" descr="Screenshot of the bar graph included in the report that summarized the technical question responses."/>
          <p:cNvPicPr preferRelativeResize="0"/>
          <p:nvPr/>
        </p:nvPicPr>
        <p:blipFill rotWithShape="1">
          <a:blip r:embed="rId4">
            <a:alphaModFix/>
          </a:blip>
          <a:srcRect l="17647" t="23489" r="23705" b="11605"/>
          <a:stretch/>
        </p:blipFill>
        <p:spPr>
          <a:xfrm>
            <a:off x="5662788" y="88150"/>
            <a:ext cx="3288686" cy="204732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458"/>
        <p:cNvGrpSpPr/>
        <p:nvPr/>
      </p:nvGrpSpPr>
      <p:grpSpPr>
        <a:xfrm>
          <a:off x="0" y="0"/>
          <a:ext cx="0" cy="0"/>
          <a:chOff x="0" y="0"/>
          <a:chExt cx="0" cy="0"/>
        </a:xfrm>
      </p:grpSpPr>
      <p:sp>
        <p:nvSpPr>
          <p:cNvPr id="2" name="Title 1">
            <a:extLst>
              <a:ext uri="{FF2B5EF4-FFF2-40B4-BE49-F238E27FC236}">
                <a16:creationId xmlns:a16="http://schemas.microsoft.com/office/drawing/2014/main" id="{E40E619C-7165-7772-BCBC-D57D547BD80F}"/>
              </a:ext>
            </a:extLst>
          </p:cNvPr>
          <p:cNvSpPr>
            <a:spLocks noGrp="1"/>
          </p:cNvSpPr>
          <p:nvPr>
            <p:ph type="ctrTitle"/>
          </p:nvPr>
        </p:nvSpPr>
        <p:spPr>
          <a:xfrm>
            <a:off x="712850" y="-3732900"/>
            <a:ext cx="7386600" cy="3732900"/>
          </a:xfrm>
        </p:spPr>
        <p:txBody>
          <a:bodyPr spcFirstLastPara="1" wrap="square" lIns="91425" tIns="91425" rIns="91425" bIns="91425" anchor="b" anchorCtr="0">
            <a:normAutofit/>
          </a:bodyPr>
          <a:lstStyle/>
          <a:p>
            <a:r>
              <a:rPr lang="en-US" dirty="0"/>
              <a:t>Source Data and Raw Data Availability</a:t>
            </a:r>
          </a:p>
        </p:txBody>
      </p:sp>
      <p:pic>
        <p:nvPicPr>
          <p:cNvPr id="464" name="Google Shape;464;p58" descr="Screenshot from MRAS RFI indicating that the customer can receive the source data collected with the RFI for further analysis, if needed."/>
          <p:cNvPicPr preferRelativeResize="0"/>
          <p:nvPr/>
        </p:nvPicPr>
        <p:blipFill rotWithShape="1">
          <a:blip r:embed="rId3">
            <a:alphaModFix/>
          </a:blip>
          <a:srcRect t="27385" r="2600" b="52325"/>
          <a:stretch/>
        </p:blipFill>
        <p:spPr>
          <a:xfrm>
            <a:off x="57438" y="920400"/>
            <a:ext cx="8925965" cy="1045899"/>
          </a:xfrm>
          <a:prstGeom prst="rect">
            <a:avLst/>
          </a:prstGeom>
          <a:noFill/>
          <a:ln>
            <a:noFill/>
          </a:ln>
        </p:spPr>
      </p:pic>
      <p:sp>
        <p:nvSpPr>
          <p:cNvPr id="466" name="Google Shape;466;p58"/>
          <p:cNvSpPr/>
          <p:nvPr/>
        </p:nvSpPr>
        <p:spPr>
          <a:xfrm>
            <a:off x="719625" y="0"/>
            <a:ext cx="1691100" cy="920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FF9900"/>
                </a:solidFill>
                <a:latin typeface="Arial"/>
                <a:ea typeface="Arial"/>
                <a:cs typeface="Arial"/>
                <a:sym typeface="Arial"/>
              </a:rPr>
              <a:t>We can also provide the source data collected with the RFI so that you can conduct further analysis if needed.</a:t>
            </a:r>
            <a:endParaRPr sz="1000" b="1" i="0" u="none" strike="noStrike" cap="none">
              <a:solidFill>
                <a:srgbClr val="FF99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FF99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FF99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FF9900"/>
              </a:solidFill>
              <a:latin typeface="Arial"/>
              <a:ea typeface="Arial"/>
              <a:cs typeface="Arial"/>
              <a:sym typeface="Arial"/>
            </a:endParaRPr>
          </a:p>
        </p:txBody>
      </p:sp>
      <p:cxnSp>
        <p:nvCxnSpPr>
          <p:cNvPr id="465" name="Google Shape;465;p58" descr="Orange arrow pointing to the Business Size data from the MRAS RFI."/>
          <p:cNvCxnSpPr/>
          <p:nvPr/>
        </p:nvCxnSpPr>
        <p:spPr>
          <a:xfrm>
            <a:off x="2410725" y="454900"/>
            <a:ext cx="812100" cy="528600"/>
          </a:xfrm>
          <a:prstGeom prst="straightConnector1">
            <a:avLst/>
          </a:prstGeom>
          <a:noFill/>
          <a:ln w="19050" cap="flat" cmpd="sng">
            <a:solidFill>
              <a:srgbClr val="FF9900"/>
            </a:solidFill>
            <a:prstDash val="solid"/>
            <a:round/>
            <a:headEnd type="none" w="sm" len="sm"/>
            <a:tailEnd type="triangle" w="med" len="med"/>
          </a:ln>
        </p:spPr>
      </p:cxnSp>
      <p:pic>
        <p:nvPicPr>
          <p:cNvPr id="463" name="Google Shape;463;p58" descr="Screenshot of MRAS RFI showing more details from survey."/>
          <p:cNvPicPr preferRelativeResize="0"/>
          <p:nvPr/>
        </p:nvPicPr>
        <p:blipFill rotWithShape="1">
          <a:blip r:embed="rId4">
            <a:alphaModFix/>
          </a:blip>
          <a:srcRect t="24657" b="53465"/>
          <a:stretch/>
        </p:blipFill>
        <p:spPr>
          <a:xfrm>
            <a:off x="270700" y="2160813"/>
            <a:ext cx="8499451" cy="1045913"/>
          </a:xfrm>
          <a:prstGeom prst="rect">
            <a:avLst/>
          </a:prstGeom>
          <a:noFill/>
          <a:ln>
            <a:noFill/>
          </a:ln>
        </p:spPr>
      </p:pic>
      <p:pic>
        <p:nvPicPr>
          <p:cNvPr id="462" name="Google Shape;462;p58" descr="Screenshot from MRAS RFI showing the receipt timestamp from the vendor."/>
          <p:cNvPicPr preferRelativeResize="0"/>
          <p:nvPr/>
        </p:nvPicPr>
        <p:blipFill rotWithShape="1">
          <a:blip r:embed="rId5">
            <a:alphaModFix/>
          </a:blip>
          <a:srcRect l="3846" t="23375" b="53664"/>
          <a:stretch/>
        </p:blipFill>
        <p:spPr>
          <a:xfrm>
            <a:off x="719625" y="3303225"/>
            <a:ext cx="7787035" cy="104589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470"/>
        <p:cNvGrpSpPr/>
        <p:nvPr/>
      </p:nvGrpSpPr>
      <p:grpSpPr>
        <a:xfrm>
          <a:off x="0" y="0"/>
          <a:ext cx="0" cy="0"/>
          <a:chOff x="0" y="0"/>
          <a:chExt cx="0" cy="0"/>
        </a:xfrm>
      </p:grpSpPr>
      <p:sp>
        <p:nvSpPr>
          <p:cNvPr id="474" name="Google Shape;474;p59"/>
          <p:cNvSpPr>
            <a:spLocks noGrp="1"/>
          </p:cNvSpPr>
          <p:nvPr>
            <p:ph type="title" idx="4294967295"/>
          </p:nvPr>
        </p:nvSpPr>
        <p:spPr>
          <a:xfrm>
            <a:off x="455450" y="109676"/>
            <a:ext cx="7769100" cy="97470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0" i="0" u="none" strike="noStrike" kern="0" cap="none" spc="0" normalizeH="0" baseline="0" noProof="0" dirty="0">
                <a:ln>
                  <a:noFill/>
                </a:ln>
                <a:solidFill>
                  <a:srgbClr val="005087"/>
                </a:solidFill>
                <a:effectLst/>
                <a:uLnTx/>
                <a:uFillTx/>
                <a:latin typeface="Arial"/>
                <a:ea typeface="Arial"/>
                <a:cs typeface="Arial"/>
                <a:sym typeface="Arial"/>
              </a:rPr>
              <a:t>MRAS Success Story</a:t>
            </a:r>
            <a:endParaRPr kumimoji="0" lang="en-US"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75" name="Google Shape;475;p59"/>
          <p:cNvSpPr txBox="1">
            <a:spLocks noGrp="1"/>
          </p:cNvSpPr>
          <p:nvPr>
            <p:ph type="body" idx="4294967295"/>
          </p:nvPr>
        </p:nvSpPr>
        <p:spPr>
          <a:xfrm>
            <a:off x="394250" y="964924"/>
            <a:ext cx="7891500" cy="4068900"/>
          </a:xfrm>
          <a:prstGeom prst="rect">
            <a:avLst/>
          </a:prstGeom>
          <a:noFill/>
          <a:ln>
            <a:noFill/>
          </a:ln>
        </p:spPr>
        <p:txBody>
          <a:bodyPr spcFirstLastPara="1" wrap="square" lIns="91425" tIns="91425" rIns="91425" bIns="91425" anchor="t" anchorCtr="0">
            <a:normAutofit fontScale="25000" lnSpcReduction="20000"/>
          </a:bodyPr>
          <a:lstStyle/>
          <a:p>
            <a:pPr marL="0" lvl="0" indent="0" algn="l" rtl="0">
              <a:lnSpc>
                <a:spcPct val="150000"/>
              </a:lnSpc>
              <a:spcBef>
                <a:spcPts val="0"/>
              </a:spcBef>
              <a:spcAft>
                <a:spcPts val="0"/>
              </a:spcAft>
              <a:buSzPct val="116666"/>
              <a:buNone/>
            </a:pPr>
            <a:r>
              <a:rPr lang="en" sz="4800" b="1" u="sng">
                <a:latin typeface="Helvetica Neue"/>
                <a:ea typeface="Helvetica Neue"/>
                <a:cs typeface="Helvetica Neue"/>
                <a:sym typeface="Helvetica Neue"/>
              </a:rPr>
              <a:t>Customer:</a:t>
            </a:r>
            <a:r>
              <a:rPr lang="en" sz="4800">
                <a:latin typeface="Helvetica Neue"/>
                <a:ea typeface="Helvetica Neue"/>
                <a:cs typeface="Helvetica Neue"/>
                <a:sym typeface="Helvetica Neue"/>
              </a:rPr>
              <a:t> Department of Homeland Security (DHS)</a:t>
            </a:r>
            <a:endParaRPr sz="4800">
              <a:latin typeface="Helvetica Neue"/>
              <a:ea typeface="Helvetica Neue"/>
              <a:cs typeface="Helvetica Neue"/>
              <a:sym typeface="Helvetica Neue"/>
            </a:endParaRPr>
          </a:p>
          <a:p>
            <a:pPr marL="0" lvl="0" indent="0" algn="l" rtl="0">
              <a:lnSpc>
                <a:spcPct val="150000"/>
              </a:lnSpc>
              <a:spcBef>
                <a:spcPts val="0"/>
              </a:spcBef>
              <a:spcAft>
                <a:spcPts val="0"/>
              </a:spcAft>
              <a:buSzPct val="116666"/>
              <a:buNone/>
            </a:pPr>
            <a:endParaRPr sz="4800">
              <a:latin typeface="Helvetica Neue"/>
              <a:ea typeface="Helvetica Neue"/>
              <a:cs typeface="Helvetica Neue"/>
              <a:sym typeface="Helvetica Neue"/>
            </a:endParaRPr>
          </a:p>
          <a:p>
            <a:pPr marL="0" lvl="0" indent="0" algn="l" rtl="0">
              <a:lnSpc>
                <a:spcPct val="150000"/>
              </a:lnSpc>
              <a:spcBef>
                <a:spcPts val="0"/>
              </a:spcBef>
              <a:spcAft>
                <a:spcPts val="0"/>
              </a:spcAft>
              <a:buSzPct val="116666"/>
              <a:buNone/>
            </a:pPr>
            <a:r>
              <a:rPr lang="en" sz="4800" b="1" u="sng">
                <a:latin typeface="Helvetica Neue"/>
                <a:ea typeface="Helvetica Neue"/>
                <a:cs typeface="Helvetica Neue"/>
                <a:sym typeface="Helvetica Neue"/>
              </a:rPr>
              <a:t>Requirement:</a:t>
            </a:r>
            <a:r>
              <a:rPr lang="en" sz="4800">
                <a:latin typeface="Helvetica Neue"/>
                <a:ea typeface="Helvetica Neue"/>
                <a:cs typeface="Helvetica Neue"/>
                <a:sym typeface="Helvetica Neue"/>
              </a:rPr>
              <a:t> HAZMAT Logistics Services to include daily inspections, waste consolidation, recycling center operations, overall warehouse management, and solid waste management tasks for the Coast Guard Base in Honolulu. </a:t>
            </a:r>
            <a:endParaRPr sz="4800">
              <a:latin typeface="Helvetica Neue"/>
              <a:ea typeface="Helvetica Neue"/>
              <a:cs typeface="Helvetica Neue"/>
              <a:sym typeface="Helvetica Neue"/>
            </a:endParaRPr>
          </a:p>
          <a:p>
            <a:pPr marL="0" lvl="0" indent="0" algn="l" rtl="0">
              <a:lnSpc>
                <a:spcPct val="150000"/>
              </a:lnSpc>
              <a:spcBef>
                <a:spcPts val="0"/>
              </a:spcBef>
              <a:spcAft>
                <a:spcPts val="0"/>
              </a:spcAft>
              <a:buSzPct val="116666"/>
              <a:buNone/>
            </a:pPr>
            <a:endParaRPr sz="4800">
              <a:latin typeface="Helvetica Neue"/>
              <a:ea typeface="Helvetica Neue"/>
              <a:cs typeface="Helvetica Neue"/>
              <a:sym typeface="Helvetica Neue"/>
            </a:endParaRPr>
          </a:p>
          <a:p>
            <a:pPr marL="0" lvl="0" indent="0" algn="l" rtl="0">
              <a:lnSpc>
                <a:spcPct val="150000"/>
              </a:lnSpc>
              <a:spcBef>
                <a:spcPts val="0"/>
              </a:spcBef>
              <a:spcAft>
                <a:spcPts val="0"/>
              </a:spcAft>
              <a:buSzPct val="116666"/>
              <a:buNone/>
            </a:pPr>
            <a:r>
              <a:rPr lang="en" sz="4800" b="1" u="sng">
                <a:latin typeface="Helvetica Neue"/>
                <a:ea typeface="Helvetica Neue"/>
                <a:cs typeface="Helvetica Neue"/>
                <a:sym typeface="Helvetica Neue"/>
              </a:rPr>
              <a:t>Results:</a:t>
            </a:r>
            <a:endParaRPr sz="4800" b="1" u="sng">
              <a:latin typeface="Helvetica Neue"/>
              <a:ea typeface="Helvetica Neue"/>
              <a:cs typeface="Helvetica Neue"/>
              <a:sym typeface="Helvetica Neue"/>
            </a:endParaRPr>
          </a:p>
          <a:p>
            <a:pPr marL="0" lvl="0" indent="0" algn="l" rtl="0">
              <a:lnSpc>
                <a:spcPct val="150000"/>
              </a:lnSpc>
              <a:spcBef>
                <a:spcPts val="0"/>
              </a:spcBef>
              <a:spcAft>
                <a:spcPts val="0"/>
              </a:spcAft>
              <a:buSzPct val="116666"/>
              <a:buNone/>
            </a:pPr>
            <a:r>
              <a:rPr lang="en" sz="4800">
                <a:latin typeface="Helvetica Neue"/>
                <a:ea typeface="Helvetica Neue"/>
                <a:cs typeface="Helvetica Neue"/>
                <a:sym typeface="Helvetica Neue"/>
              </a:rPr>
              <a:t>MRAS RFI process utilized to identify 4 interested small businesses under the Multiple Award Schedules. </a:t>
            </a:r>
            <a:endParaRPr sz="4800">
              <a:latin typeface="Helvetica Neue"/>
              <a:ea typeface="Helvetica Neue"/>
              <a:cs typeface="Helvetica Neue"/>
              <a:sym typeface="Helvetica Neue"/>
            </a:endParaRPr>
          </a:p>
          <a:p>
            <a:pPr marL="0" lvl="0" indent="0" algn="l" rtl="0">
              <a:lnSpc>
                <a:spcPct val="150000"/>
              </a:lnSpc>
              <a:spcBef>
                <a:spcPts val="0"/>
              </a:spcBef>
              <a:spcAft>
                <a:spcPts val="0"/>
              </a:spcAft>
              <a:buSzPct val="116666"/>
              <a:buNone/>
            </a:pPr>
            <a:endParaRPr sz="4800">
              <a:latin typeface="Helvetica Neue"/>
              <a:ea typeface="Helvetica Neue"/>
              <a:cs typeface="Helvetica Neue"/>
              <a:sym typeface="Helvetica Neue"/>
            </a:endParaRPr>
          </a:p>
          <a:p>
            <a:pPr marL="0" lvl="0" indent="0" algn="l" rtl="0">
              <a:lnSpc>
                <a:spcPct val="150000"/>
              </a:lnSpc>
              <a:spcBef>
                <a:spcPts val="0"/>
              </a:spcBef>
              <a:spcAft>
                <a:spcPts val="0"/>
              </a:spcAft>
              <a:buSzPct val="116666"/>
              <a:buNone/>
            </a:pPr>
            <a:r>
              <a:rPr lang="en" sz="4800" b="1" u="sng">
                <a:latin typeface="Helvetica Neue"/>
                <a:ea typeface="Helvetica Neue"/>
                <a:cs typeface="Helvetica Neue"/>
                <a:sym typeface="Helvetica Neue"/>
              </a:rPr>
              <a:t>Awarded Solution:</a:t>
            </a:r>
            <a:r>
              <a:rPr lang="en" sz="4800">
                <a:latin typeface="Helvetica Neue"/>
                <a:ea typeface="Helvetica Neue"/>
                <a:cs typeface="Helvetica Neue"/>
                <a:sym typeface="Helvetica Neue"/>
              </a:rPr>
              <a:t> GSA Multiple Award Schedule SIN 541620 Environmental Consulting Services to a small SDVOSB contractor. </a:t>
            </a:r>
            <a:endParaRPr sz="4800">
              <a:latin typeface="Helvetica Neue"/>
              <a:ea typeface="Helvetica Neue"/>
              <a:cs typeface="Helvetica Neue"/>
              <a:sym typeface="Helvetica Neue"/>
            </a:endParaRPr>
          </a:p>
          <a:p>
            <a:pPr marL="0" lvl="0" indent="0" algn="l" rtl="0">
              <a:lnSpc>
                <a:spcPct val="150000"/>
              </a:lnSpc>
              <a:spcBef>
                <a:spcPts val="0"/>
              </a:spcBef>
              <a:spcAft>
                <a:spcPts val="0"/>
              </a:spcAft>
              <a:buSzPct val="116666"/>
              <a:buNone/>
            </a:pPr>
            <a:endParaRPr sz="4800" b="1">
              <a:latin typeface="Helvetica Neue"/>
              <a:ea typeface="Helvetica Neue"/>
              <a:cs typeface="Helvetica Neue"/>
              <a:sym typeface="Helvetica Neue"/>
            </a:endParaRPr>
          </a:p>
          <a:p>
            <a:pPr marL="0" lvl="0" indent="0" algn="l" rtl="0">
              <a:lnSpc>
                <a:spcPct val="150000"/>
              </a:lnSpc>
              <a:spcBef>
                <a:spcPts val="0"/>
              </a:spcBef>
              <a:spcAft>
                <a:spcPts val="0"/>
              </a:spcAft>
              <a:buSzPct val="116666"/>
              <a:buNone/>
            </a:pPr>
            <a:r>
              <a:rPr lang="en" sz="4800" b="1">
                <a:latin typeface="Helvetica Neue"/>
                <a:ea typeface="Helvetica Neue"/>
                <a:cs typeface="Helvetica Neue"/>
                <a:sym typeface="Helvetica Neue"/>
              </a:rPr>
              <a:t>Total Contract Award:</a:t>
            </a:r>
            <a:r>
              <a:rPr lang="en" sz="4800">
                <a:latin typeface="Helvetica Neue"/>
                <a:ea typeface="Helvetica Neue"/>
                <a:cs typeface="Helvetica Neue"/>
                <a:sym typeface="Helvetica Neue"/>
              </a:rPr>
              <a:t> $600k</a:t>
            </a:r>
            <a:endParaRPr sz="4800">
              <a:latin typeface="Helvetica Neue"/>
              <a:ea typeface="Helvetica Neue"/>
              <a:cs typeface="Helvetica Neue"/>
              <a:sym typeface="Helvetica Neue"/>
            </a:endParaRPr>
          </a:p>
          <a:p>
            <a:pPr marL="0" lvl="0" indent="0" algn="l" rtl="0">
              <a:lnSpc>
                <a:spcPct val="150000"/>
              </a:lnSpc>
              <a:spcBef>
                <a:spcPts val="0"/>
              </a:spcBef>
              <a:spcAft>
                <a:spcPts val="0"/>
              </a:spcAft>
              <a:buClr>
                <a:schemeClr val="dk1"/>
              </a:buClr>
              <a:buSzPts val="275"/>
              <a:buFont typeface="Arial"/>
              <a:buNone/>
            </a:pPr>
            <a:endParaRPr sz="4800">
              <a:solidFill>
                <a:schemeClr val="lt1"/>
              </a:solidFill>
              <a:latin typeface="Helvetica Neue"/>
              <a:ea typeface="Helvetica Neue"/>
              <a:cs typeface="Helvetica Neue"/>
              <a:sym typeface="Helvetica Neue"/>
            </a:endParaRPr>
          </a:p>
          <a:p>
            <a:pPr marL="0" lvl="0" indent="0" algn="l" rtl="0">
              <a:lnSpc>
                <a:spcPct val="150000"/>
              </a:lnSpc>
              <a:spcBef>
                <a:spcPts val="0"/>
              </a:spcBef>
              <a:spcAft>
                <a:spcPts val="0"/>
              </a:spcAft>
              <a:buClr>
                <a:schemeClr val="dk1"/>
              </a:buClr>
              <a:buSzPts val="275"/>
              <a:buFont typeface="Arial"/>
              <a:buNone/>
            </a:pPr>
            <a:endParaRPr sz="4800">
              <a:latin typeface="Helvetica Neue"/>
              <a:ea typeface="Helvetica Neue"/>
              <a:cs typeface="Helvetica Neue"/>
              <a:sym typeface="Helvetica Neue"/>
            </a:endParaRPr>
          </a:p>
          <a:p>
            <a:pPr marL="0" lvl="0" indent="0" algn="l" rtl="0">
              <a:lnSpc>
                <a:spcPct val="150000"/>
              </a:lnSpc>
              <a:spcBef>
                <a:spcPts val="0"/>
              </a:spcBef>
              <a:spcAft>
                <a:spcPts val="0"/>
              </a:spcAft>
              <a:buSzPct val="311111"/>
              <a:buNone/>
            </a:pPr>
            <a:endParaRPr/>
          </a:p>
          <a:p>
            <a:pPr marL="0" lvl="0" indent="0" algn="l" rtl="0">
              <a:lnSpc>
                <a:spcPct val="150000"/>
              </a:lnSpc>
              <a:spcBef>
                <a:spcPts val="0"/>
              </a:spcBef>
              <a:spcAft>
                <a:spcPts val="0"/>
              </a:spcAft>
              <a:buSzPct val="311111"/>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479"/>
        <p:cNvGrpSpPr/>
        <p:nvPr/>
      </p:nvGrpSpPr>
      <p:grpSpPr>
        <a:xfrm>
          <a:off x="0" y="0"/>
          <a:ext cx="0" cy="0"/>
          <a:chOff x="0" y="0"/>
          <a:chExt cx="0" cy="0"/>
        </a:xfrm>
      </p:grpSpPr>
      <p:sp>
        <p:nvSpPr>
          <p:cNvPr id="483" name="Google Shape;483;p60"/>
          <p:cNvSpPr>
            <a:spLocks noGrp="1"/>
          </p:cNvSpPr>
          <p:nvPr>
            <p:ph type="title" idx="4294967295"/>
          </p:nvPr>
        </p:nvSpPr>
        <p:spPr>
          <a:xfrm>
            <a:off x="455450" y="109676"/>
            <a:ext cx="7769100" cy="97470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0" i="0" u="none" strike="noStrike" kern="0" cap="none" spc="0" normalizeH="0" baseline="0" noProof="0" dirty="0">
                <a:ln>
                  <a:noFill/>
                </a:ln>
                <a:solidFill>
                  <a:srgbClr val="005087"/>
                </a:solidFill>
                <a:effectLst/>
                <a:uLnTx/>
                <a:uFillTx/>
                <a:latin typeface="Arial"/>
                <a:ea typeface="Arial"/>
                <a:cs typeface="Arial"/>
                <a:sym typeface="Arial"/>
              </a:rPr>
              <a:t>MRAS Success Story, Continued</a:t>
            </a:r>
            <a:endParaRPr kumimoji="0" lang="en-US"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84" name="Google Shape;484;p60"/>
          <p:cNvSpPr txBox="1">
            <a:spLocks noGrp="1"/>
          </p:cNvSpPr>
          <p:nvPr>
            <p:ph type="body" idx="4294967295"/>
          </p:nvPr>
        </p:nvSpPr>
        <p:spPr>
          <a:xfrm>
            <a:off x="394250" y="974900"/>
            <a:ext cx="7891500" cy="4065300"/>
          </a:xfrm>
          <a:prstGeom prst="rect">
            <a:avLst/>
          </a:prstGeom>
          <a:noFill/>
          <a:ln>
            <a:noFill/>
          </a:ln>
        </p:spPr>
        <p:txBody>
          <a:bodyPr spcFirstLastPara="1" wrap="square" lIns="91425" tIns="91425" rIns="91425" bIns="91425" anchor="t" anchorCtr="0">
            <a:normAutofit fontScale="25000" lnSpcReduction="20000"/>
          </a:bodyPr>
          <a:lstStyle/>
          <a:p>
            <a:pPr marL="0" lvl="0" indent="0" algn="l" rtl="0">
              <a:lnSpc>
                <a:spcPct val="150000"/>
              </a:lnSpc>
              <a:spcBef>
                <a:spcPts val="0"/>
              </a:spcBef>
              <a:spcAft>
                <a:spcPts val="0"/>
              </a:spcAft>
              <a:buSzPct val="116666"/>
              <a:buNone/>
            </a:pPr>
            <a:r>
              <a:rPr lang="en" sz="4800" b="1" u="sng">
                <a:latin typeface="Helvetica Neue"/>
                <a:ea typeface="Helvetica Neue"/>
                <a:cs typeface="Helvetica Neue"/>
                <a:sym typeface="Helvetica Neue"/>
              </a:rPr>
              <a:t>Customer:</a:t>
            </a:r>
            <a:r>
              <a:rPr lang="en" sz="4800">
                <a:latin typeface="Helvetica Neue"/>
                <a:ea typeface="Helvetica Neue"/>
                <a:cs typeface="Helvetica Neue"/>
                <a:sym typeface="Helvetica Neue"/>
              </a:rPr>
              <a:t> US Army Milcon Design Review Support</a:t>
            </a:r>
            <a:endParaRPr sz="4800">
              <a:latin typeface="Helvetica Neue"/>
              <a:ea typeface="Helvetica Neue"/>
              <a:cs typeface="Helvetica Neue"/>
              <a:sym typeface="Helvetica Neue"/>
            </a:endParaRPr>
          </a:p>
          <a:p>
            <a:pPr marL="0" lvl="0" indent="0" algn="l" rtl="0">
              <a:lnSpc>
                <a:spcPct val="150000"/>
              </a:lnSpc>
              <a:spcBef>
                <a:spcPts val="0"/>
              </a:spcBef>
              <a:spcAft>
                <a:spcPts val="0"/>
              </a:spcAft>
              <a:buSzPct val="116666"/>
              <a:buNone/>
            </a:pPr>
            <a:endParaRPr sz="4800">
              <a:latin typeface="Helvetica Neue"/>
              <a:ea typeface="Helvetica Neue"/>
              <a:cs typeface="Helvetica Neue"/>
              <a:sym typeface="Helvetica Neue"/>
            </a:endParaRPr>
          </a:p>
          <a:p>
            <a:pPr marL="0" lvl="0" indent="0" algn="l" rtl="0">
              <a:lnSpc>
                <a:spcPct val="150000"/>
              </a:lnSpc>
              <a:spcBef>
                <a:spcPts val="0"/>
              </a:spcBef>
              <a:spcAft>
                <a:spcPts val="0"/>
              </a:spcAft>
              <a:buSzPct val="116666"/>
              <a:buNone/>
            </a:pPr>
            <a:r>
              <a:rPr lang="en" sz="4800" b="1" u="sng">
                <a:latin typeface="Helvetica Neue"/>
                <a:ea typeface="Helvetica Neue"/>
                <a:cs typeface="Helvetica Neue"/>
                <a:sym typeface="Helvetica Neue"/>
              </a:rPr>
              <a:t>Requirement:</a:t>
            </a:r>
            <a:r>
              <a:rPr lang="en" sz="4800">
                <a:latin typeface="Helvetica Neue"/>
                <a:ea typeface="Helvetica Neue"/>
                <a:cs typeface="Helvetica Neue"/>
                <a:sym typeface="Helvetica Neue"/>
              </a:rPr>
              <a:t> Engineering support for the National Guard Bureau (NGB) Army National</a:t>
            </a:r>
            <a:endParaRPr sz="4800">
              <a:latin typeface="Helvetica Neue"/>
              <a:ea typeface="Helvetica Neue"/>
              <a:cs typeface="Helvetica Neue"/>
              <a:sym typeface="Helvetica Neue"/>
            </a:endParaRPr>
          </a:p>
          <a:p>
            <a:pPr marL="0" lvl="0" indent="0" algn="l" rtl="0">
              <a:lnSpc>
                <a:spcPct val="150000"/>
              </a:lnSpc>
              <a:spcBef>
                <a:spcPts val="0"/>
              </a:spcBef>
              <a:spcAft>
                <a:spcPts val="0"/>
              </a:spcAft>
              <a:buSzPts val="275"/>
              <a:buNone/>
            </a:pPr>
            <a:r>
              <a:rPr lang="en" sz="4800">
                <a:latin typeface="Helvetica Neue"/>
                <a:ea typeface="Helvetica Neue"/>
                <a:cs typeface="Helvetica Neue"/>
                <a:sym typeface="Helvetica Neue"/>
              </a:rPr>
              <a:t>Guard (ARNG) headquarters office.</a:t>
            </a:r>
            <a:endParaRPr sz="4800">
              <a:latin typeface="Helvetica Neue"/>
              <a:ea typeface="Helvetica Neue"/>
              <a:cs typeface="Helvetica Neue"/>
              <a:sym typeface="Helvetica Neue"/>
            </a:endParaRPr>
          </a:p>
          <a:p>
            <a:pPr marL="0" lvl="0" indent="0" algn="l" rtl="0">
              <a:lnSpc>
                <a:spcPct val="150000"/>
              </a:lnSpc>
              <a:spcBef>
                <a:spcPts val="1200"/>
              </a:spcBef>
              <a:spcAft>
                <a:spcPts val="0"/>
              </a:spcAft>
              <a:buSzPct val="116666"/>
              <a:buNone/>
            </a:pPr>
            <a:endParaRPr sz="4800">
              <a:latin typeface="Helvetica Neue"/>
              <a:ea typeface="Helvetica Neue"/>
              <a:cs typeface="Helvetica Neue"/>
              <a:sym typeface="Helvetica Neue"/>
            </a:endParaRPr>
          </a:p>
          <a:p>
            <a:pPr marL="0" lvl="0" indent="0" algn="l" rtl="0">
              <a:lnSpc>
                <a:spcPct val="150000"/>
              </a:lnSpc>
              <a:spcBef>
                <a:spcPts val="0"/>
              </a:spcBef>
              <a:spcAft>
                <a:spcPts val="0"/>
              </a:spcAft>
              <a:buSzPct val="116666"/>
              <a:buNone/>
            </a:pPr>
            <a:r>
              <a:rPr lang="en" sz="4800" b="1" u="sng">
                <a:latin typeface="Helvetica Neue"/>
                <a:ea typeface="Helvetica Neue"/>
                <a:cs typeface="Helvetica Neue"/>
                <a:sym typeface="Helvetica Neue"/>
              </a:rPr>
              <a:t>Results:</a:t>
            </a:r>
            <a:endParaRPr sz="4800" b="1" u="sng">
              <a:latin typeface="Helvetica Neue"/>
              <a:ea typeface="Helvetica Neue"/>
              <a:cs typeface="Helvetica Neue"/>
              <a:sym typeface="Helvetica Neue"/>
            </a:endParaRPr>
          </a:p>
          <a:p>
            <a:pPr marL="0" lvl="0" indent="0" algn="l" rtl="0">
              <a:lnSpc>
                <a:spcPct val="150000"/>
              </a:lnSpc>
              <a:spcBef>
                <a:spcPts val="0"/>
              </a:spcBef>
              <a:spcAft>
                <a:spcPts val="0"/>
              </a:spcAft>
              <a:buSzPct val="116666"/>
              <a:buNone/>
            </a:pPr>
            <a:r>
              <a:rPr lang="en" sz="4800">
                <a:latin typeface="Helvetica Neue"/>
                <a:ea typeface="Helvetica Neue"/>
                <a:cs typeface="Helvetica Neue"/>
                <a:sym typeface="Helvetica Neue"/>
              </a:rPr>
              <a:t>MRAS RFI process utilized to identify 6 interested small businesses under SIN 541330ENG and the OASIS Contract Vehicle. </a:t>
            </a:r>
            <a:endParaRPr sz="4800">
              <a:latin typeface="Helvetica Neue"/>
              <a:ea typeface="Helvetica Neue"/>
              <a:cs typeface="Helvetica Neue"/>
              <a:sym typeface="Helvetica Neue"/>
            </a:endParaRPr>
          </a:p>
          <a:p>
            <a:pPr marL="0" lvl="0" indent="0" algn="l" rtl="0">
              <a:lnSpc>
                <a:spcPct val="150000"/>
              </a:lnSpc>
              <a:spcBef>
                <a:spcPts val="0"/>
              </a:spcBef>
              <a:spcAft>
                <a:spcPts val="0"/>
              </a:spcAft>
              <a:buSzPct val="116666"/>
              <a:buNone/>
            </a:pPr>
            <a:endParaRPr sz="4800">
              <a:latin typeface="Helvetica Neue"/>
              <a:ea typeface="Helvetica Neue"/>
              <a:cs typeface="Helvetica Neue"/>
              <a:sym typeface="Helvetica Neue"/>
            </a:endParaRPr>
          </a:p>
          <a:p>
            <a:pPr marL="0" lvl="0" indent="0" algn="l" rtl="0">
              <a:lnSpc>
                <a:spcPct val="150000"/>
              </a:lnSpc>
              <a:spcBef>
                <a:spcPts val="0"/>
              </a:spcBef>
              <a:spcAft>
                <a:spcPts val="0"/>
              </a:spcAft>
              <a:buSzPct val="116666"/>
              <a:buNone/>
            </a:pPr>
            <a:r>
              <a:rPr lang="en" sz="4800" b="1" u="sng">
                <a:latin typeface="Helvetica Neue"/>
                <a:ea typeface="Helvetica Neue"/>
                <a:cs typeface="Helvetica Neue"/>
                <a:sym typeface="Helvetica Neue"/>
              </a:rPr>
              <a:t>Awarded Solution:</a:t>
            </a:r>
            <a:r>
              <a:rPr lang="en" sz="4800">
                <a:latin typeface="Helvetica Neue"/>
                <a:ea typeface="Helvetica Neue"/>
                <a:cs typeface="Helvetica Neue"/>
                <a:sym typeface="Helvetica Neue"/>
              </a:rPr>
              <a:t> GSA OASIS SB Pool 1</a:t>
            </a:r>
            <a:endParaRPr sz="4800">
              <a:latin typeface="Helvetica Neue"/>
              <a:ea typeface="Helvetica Neue"/>
              <a:cs typeface="Helvetica Neue"/>
              <a:sym typeface="Helvetica Neue"/>
            </a:endParaRPr>
          </a:p>
          <a:p>
            <a:pPr marL="0" lvl="0" indent="0" algn="l" rtl="0">
              <a:lnSpc>
                <a:spcPct val="150000"/>
              </a:lnSpc>
              <a:spcBef>
                <a:spcPts val="0"/>
              </a:spcBef>
              <a:spcAft>
                <a:spcPts val="0"/>
              </a:spcAft>
              <a:buSzPct val="116666"/>
              <a:buNone/>
            </a:pPr>
            <a:endParaRPr sz="4800" b="1">
              <a:latin typeface="Helvetica Neue"/>
              <a:ea typeface="Helvetica Neue"/>
              <a:cs typeface="Helvetica Neue"/>
              <a:sym typeface="Helvetica Neue"/>
            </a:endParaRPr>
          </a:p>
          <a:p>
            <a:pPr marL="0" lvl="0" indent="0" algn="l" rtl="0">
              <a:lnSpc>
                <a:spcPct val="150000"/>
              </a:lnSpc>
              <a:spcBef>
                <a:spcPts val="0"/>
              </a:spcBef>
              <a:spcAft>
                <a:spcPts val="0"/>
              </a:spcAft>
              <a:buSzPct val="116666"/>
              <a:buNone/>
            </a:pPr>
            <a:r>
              <a:rPr lang="en" sz="4800" b="1">
                <a:latin typeface="Helvetica Neue"/>
                <a:ea typeface="Helvetica Neue"/>
                <a:cs typeface="Helvetica Neue"/>
                <a:sym typeface="Helvetica Neue"/>
              </a:rPr>
              <a:t>Total Contract Award:</a:t>
            </a:r>
            <a:r>
              <a:rPr lang="en" sz="4800">
                <a:latin typeface="Helvetica Neue"/>
                <a:ea typeface="Helvetica Neue"/>
                <a:cs typeface="Helvetica Neue"/>
                <a:sym typeface="Helvetica Neue"/>
              </a:rPr>
              <a:t> $5M</a:t>
            </a:r>
            <a:endParaRPr sz="4800">
              <a:latin typeface="Helvetica Neue"/>
              <a:ea typeface="Helvetica Neue"/>
              <a:cs typeface="Helvetica Neue"/>
              <a:sym typeface="Helvetica Neue"/>
            </a:endParaRPr>
          </a:p>
          <a:p>
            <a:pPr marL="0" lvl="0" indent="0" algn="l" rtl="0">
              <a:lnSpc>
                <a:spcPct val="150000"/>
              </a:lnSpc>
              <a:spcBef>
                <a:spcPts val="0"/>
              </a:spcBef>
              <a:spcAft>
                <a:spcPts val="0"/>
              </a:spcAft>
              <a:buClr>
                <a:schemeClr val="dk1"/>
              </a:buClr>
              <a:buSzPts val="275"/>
              <a:buFont typeface="Arial"/>
              <a:buNone/>
            </a:pPr>
            <a:endParaRPr sz="4800">
              <a:solidFill>
                <a:schemeClr val="lt1"/>
              </a:solidFill>
              <a:latin typeface="Helvetica Neue"/>
              <a:ea typeface="Helvetica Neue"/>
              <a:cs typeface="Helvetica Neue"/>
              <a:sym typeface="Helvetica Neue"/>
            </a:endParaRPr>
          </a:p>
          <a:p>
            <a:pPr marL="0" lvl="0" indent="0" algn="l" rtl="0">
              <a:lnSpc>
                <a:spcPct val="150000"/>
              </a:lnSpc>
              <a:spcBef>
                <a:spcPts val="0"/>
              </a:spcBef>
              <a:spcAft>
                <a:spcPts val="0"/>
              </a:spcAft>
              <a:buClr>
                <a:schemeClr val="dk1"/>
              </a:buClr>
              <a:buSzPts val="275"/>
              <a:buFont typeface="Arial"/>
              <a:buNone/>
            </a:pPr>
            <a:endParaRPr sz="4800">
              <a:latin typeface="Helvetica Neue"/>
              <a:ea typeface="Helvetica Neue"/>
              <a:cs typeface="Helvetica Neue"/>
              <a:sym typeface="Helvetica Neue"/>
            </a:endParaRPr>
          </a:p>
          <a:p>
            <a:pPr marL="0" lvl="0" indent="0" algn="l" rtl="0">
              <a:lnSpc>
                <a:spcPct val="150000"/>
              </a:lnSpc>
              <a:spcBef>
                <a:spcPts val="0"/>
              </a:spcBef>
              <a:spcAft>
                <a:spcPts val="0"/>
              </a:spcAft>
              <a:buSzPct val="311111"/>
              <a:buNone/>
            </a:pPr>
            <a:endParaRPr/>
          </a:p>
          <a:p>
            <a:pPr marL="0" lvl="0" indent="0" algn="l" rtl="0">
              <a:lnSpc>
                <a:spcPct val="150000"/>
              </a:lnSpc>
              <a:spcBef>
                <a:spcPts val="0"/>
              </a:spcBef>
              <a:spcAft>
                <a:spcPts val="0"/>
              </a:spcAft>
              <a:buSzPct val="311111"/>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488"/>
        <p:cNvGrpSpPr/>
        <p:nvPr/>
      </p:nvGrpSpPr>
      <p:grpSpPr>
        <a:xfrm>
          <a:off x="0" y="0"/>
          <a:ext cx="0" cy="0"/>
          <a:chOff x="0" y="0"/>
          <a:chExt cx="0" cy="0"/>
        </a:xfrm>
      </p:grpSpPr>
      <p:sp>
        <p:nvSpPr>
          <p:cNvPr id="493" name="Google Shape;493;p61"/>
          <p:cNvSpPr>
            <a:spLocks noGrp="1"/>
          </p:cNvSpPr>
          <p:nvPr>
            <p:ph type="title" idx="4294967295"/>
          </p:nvPr>
        </p:nvSpPr>
        <p:spPr>
          <a:xfrm>
            <a:off x="685863" y="306425"/>
            <a:ext cx="7769100" cy="97470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0" i="0" u="none" strike="noStrike" kern="0" cap="none" spc="0" normalizeH="0" baseline="0" noProof="0" dirty="0">
                <a:ln>
                  <a:noFill/>
                </a:ln>
                <a:solidFill>
                  <a:srgbClr val="005087"/>
                </a:solidFill>
                <a:effectLst/>
                <a:uLnTx/>
                <a:uFillTx/>
                <a:latin typeface="Arial"/>
                <a:ea typeface="Arial"/>
                <a:cs typeface="Arial"/>
                <a:sym typeface="Arial"/>
              </a:rPr>
              <a:t>MRAS Program Successes</a:t>
            </a:r>
            <a:endParaRPr kumimoji="0" lang="en-US"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496" name="Google Shape;496;p61" title="Points scored"/>
          <p:cNvPicPr preferRelativeResize="0"/>
          <p:nvPr/>
        </p:nvPicPr>
        <p:blipFill rotWithShape="1">
          <a:blip r:embed="rId3">
            <a:alphaModFix/>
          </a:blip>
          <a:srcRect/>
          <a:stretch/>
        </p:blipFill>
        <p:spPr>
          <a:xfrm>
            <a:off x="463675" y="1104300"/>
            <a:ext cx="5641899" cy="3175300"/>
          </a:xfrm>
          <a:prstGeom prst="rect">
            <a:avLst/>
          </a:prstGeom>
          <a:noFill/>
          <a:ln>
            <a:noFill/>
          </a:ln>
        </p:spPr>
      </p:pic>
      <p:sp>
        <p:nvSpPr>
          <p:cNvPr id="494" name="Google Shape;494;p61"/>
          <p:cNvSpPr/>
          <p:nvPr/>
        </p:nvSpPr>
        <p:spPr>
          <a:xfrm>
            <a:off x="6318825" y="537575"/>
            <a:ext cx="2529600" cy="116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sng" strike="noStrike" cap="none">
                <a:solidFill>
                  <a:schemeClr val="dk1"/>
                </a:solidFill>
                <a:latin typeface="Arial"/>
                <a:ea typeface="Arial"/>
                <a:cs typeface="Arial"/>
                <a:sym typeface="Arial"/>
              </a:rPr>
              <a:t>Awards</a:t>
            </a:r>
            <a:endParaRPr sz="1400" b="0" i="0" u="sng"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Over </a:t>
            </a:r>
            <a:r>
              <a:rPr lang="en" sz="1400" b="1" i="0" u="none" strike="noStrike" cap="none">
                <a:solidFill>
                  <a:schemeClr val="dk1"/>
                </a:solidFill>
                <a:latin typeface="Arial"/>
                <a:ea typeface="Arial"/>
                <a:cs typeface="Arial"/>
                <a:sym typeface="Arial"/>
              </a:rPr>
              <a:t>$54 Billion</a:t>
            </a:r>
            <a:r>
              <a:rPr lang="en" sz="1400" b="0" i="0" u="none" strike="noStrike" cap="none">
                <a:solidFill>
                  <a:schemeClr val="dk1"/>
                </a:solidFill>
                <a:latin typeface="Arial"/>
                <a:ea typeface="Arial"/>
                <a:cs typeface="Arial"/>
                <a:sym typeface="Arial"/>
              </a:rPr>
              <a:t> market research opportunities awarded to GSA Contract Holders.</a:t>
            </a:r>
            <a:endParaRPr sz="1400" b="0" i="0" u="none" strike="noStrike" cap="none">
              <a:solidFill>
                <a:srgbClr val="000000"/>
              </a:solidFill>
              <a:latin typeface="Arial"/>
              <a:ea typeface="Arial"/>
              <a:cs typeface="Arial"/>
              <a:sym typeface="Arial"/>
            </a:endParaRPr>
          </a:p>
        </p:txBody>
      </p:sp>
      <p:sp>
        <p:nvSpPr>
          <p:cNvPr id="492" name="Google Shape;492;p61"/>
          <p:cNvSpPr/>
          <p:nvPr/>
        </p:nvSpPr>
        <p:spPr>
          <a:xfrm>
            <a:off x="6347775" y="1896250"/>
            <a:ext cx="2471700" cy="116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sng" strike="noStrike" cap="none">
                <a:solidFill>
                  <a:schemeClr val="dk1"/>
                </a:solidFill>
                <a:latin typeface="Arial"/>
                <a:ea typeface="Arial"/>
                <a:cs typeface="Arial"/>
                <a:sym typeface="Arial"/>
              </a:rPr>
              <a:t>Top Customers</a:t>
            </a:r>
            <a:endParaRPr sz="1400" b="0" i="0" u="sng" strike="noStrike" cap="none">
              <a:solidFill>
                <a:schemeClr val="dk1"/>
              </a:solidFill>
              <a:latin typeface="Arial"/>
              <a:ea typeface="Arial"/>
              <a:cs typeface="Arial"/>
              <a:sym typeface="Arial"/>
            </a:endParaRPr>
          </a:p>
          <a:p>
            <a:pPr marL="342900" marR="0" lvl="0" indent="-304800" algn="l" rtl="0">
              <a:lnSpc>
                <a:spcPct val="100000"/>
              </a:lnSpc>
              <a:spcBef>
                <a:spcPts val="0"/>
              </a:spcBef>
              <a:spcAft>
                <a:spcPts val="0"/>
              </a:spcAft>
              <a:buClr>
                <a:schemeClr val="dk1"/>
              </a:buClr>
              <a:buSzPts val="1400"/>
              <a:buFont typeface="Arial"/>
              <a:buChar char="•"/>
            </a:pPr>
            <a:r>
              <a:rPr lang="en" sz="1400" b="0" i="0" u="none" strike="noStrike" cap="none">
                <a:solidFill>
                  <a:schemeClr val="dk1"/>
                </a:solidFill>
                <a:latin typeface="Arial"/>
                <a:ea typeface="Arial"/>
                <a:cs typeface="Arial"/>
                <a:sym typeface="Arial"/>
              </a:rPr>
              <a:t>Air Force</a:t>
            </a:r>
            <a:endParaRPr sz="1400" b="0" i="0" u="none" strike="noStrike" cap="none">
              <a:solidFill>
                <a:schemeClr val="dk1"/>
              </a:solidFill>
              <a:latin typeface="Arial"/>
              <a:ea typeface="Arial"/>
              <a:cs typeface="Arial"/>
              <a:sym typeface="Arial"/>
            </a:endParaRPr>
          </a:p>
          <a:p>
            <a:pPr marL="342900" marR="0" lvl="0" indent="-304800" algn="l" rtl="0">
              <a:lnSpc>
                <a:spcPct val="100000"/>
              </a:lnSpc>
              <a:spcBef>
                <a:spcPts val="0"/>
              </a:spcBef>
              <a:spcAft>
                <a:spcPts val="0"/>
              </a:spcAft>
              <a:buClr>
                <a:schemeClr val="dk1"/>
              </a:buClr>
              <a:buSzPts val="1400"/>
              <a:buFont typeface="Arial"/>
              <a:buChar char="•"/>
            </a:pPr>
            <a:r>
              <a:rPr lang="en" sz="1400" b="0" i="0" u="none" strike="noStrike" cap="none">
                <a:solidFill>
                  <a:schemeClr val="dk1"/>
                </a:solidFill>
                <a:latin typeface="Arial"/>
                <a:ea typeface="Arial"/>
                <a:cs typeface="Arial"/>
                <a:sym typeface="Arial"/>
              </a:rPr>
              <a:t>Army</a:t>
            </a:r>
            <a:endParaRPr sz="1400" b="0" i="0" u="none" strike="noStrike" cap="none">
              <a:solidFill>
                <a:schemeClr val="dk1"/>
              </a:solidFill>
              <a:latin typeface="Arial"/>
              <a:ea typeface="Arial"/>
              <a:cs typeface="Arial"/>
              <a:sym typeface="Arial"/>
            </a:endParaRPr>
          </a:p>
          <a:p>
            <a:pPr marL="342900" marR="0" lvl="0" indent="-304800" algn="l" rtl="0">
              <a:lnSpc>
                <a:spcPct val="100000"/>
              </a:lnSpc>
              <a:spcBef>
                <a:spcPts val="0"/>
              </a:spcBef>
              <a:spcAft>
                <a:spcPts val="0"/>
              </a:spcAft>
              <a:buClr>
                <a:schemeClr val="dk1"/>
              </a:buClr>
              <a:buSzPts val="1400"/>
              <a:buFont typeface="Arial"/>
              <a:buChar char="•"/>
            </a:pPr>
            <a:r>
              <a:rPr lang="en" sz="1400" b="0" i="0" u="none" strike="noStrike" cap="none">
                <a:solidFill>
                  <a:schemeClr val="dk1"/>
                </a:solidFill>
                <a:latin typeface="Arial"/>
                <a:ea typeface="Arial"/>
                <a:cs typeface="Arial"/>
                <a:sym typeface="Arial"/>
              </a:rPr>
              <a:t>Navy</a:t>
            </a:r>
            <a:endParaRPr sz="1400" b="0" i="0" u="none" strike="noStrike" cap="none">
              <a:solidFill>
                <a:schemeClr val="dk1"/>
              </a:solidFill>
              <a:latin typeface="Arial"/>
              <a:ea typeface="Arial"/>
              <a:cs typeface="Arial"/>
              <a:sym typeface="Arial"/>
            </a:endParaRPr>
          </a:p>
        </p:txBody>
      </p:sp>
      <p:sp>
        <p:nvSpPr>
          <p:cNvPr id="495" name="Google Shape;495;p61"/>
          <p:cNvSpPr/>
          <p:nvPr/>
        </p:nvSpPr>
        <p:spPr>
          <a:xfrm>
            <a:off x="6289875" y="3178725"/>
            <a:ext cx="2529600" cy="116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sng" strike="noStrike" cap="none">
                <a:solidFill>
                  <a:schemeClr val="dk1"/>
                </a:solidFill>
                <a:latin typeface="Arial"/>
                <a:ea typeface="Arial"/>
                <a:cs typeface="Arial"/>
                <a:sym typeface="Arial"/>
              </a:rPr>
              <a:t>Top Categories Researched</a:t>
            </a:r>
            <a:endParaRPr sz="1400" b="0" i="0" u="sng" strike="noStrike" cap="none">
              <a:solidFill>
                <a:schemeClr val="dk1"/>
              </a:solidFill>
              <a:latin typeface="Arial"/>
              <a:ea typeface="Arial"/>
              <a:cs typeface="Arial"/>
              <a:sym typeface="Arial"/>
            </a:endParaRPr>
          </a:p>
          <a:p>
            <a:pPr marL="342900" marR="0" lvl="0" indent="-304800" algn="l" rtl="0">
              <a:lnSpc>
                <a:spcPct val="100000"/>
              </a:lnSpc>
              <a:spcBef>
                <a:spcPts val="0"/>
              </a:spcBef>
              <a:spcAft>
                <a:spcPts val="0"/>
              </a:spcAft>
              <a:buClr>
                <a:schemeClr val="dk1"/>
              </a:buClr>
              <a:buSzPts val="1400"/>
              <a:buFont typeface="Arial"/>
              <a:buChar char="•"/>
            </a:pPr>
            <a:r>
              <a:rPr lang="en" sz="1400" b="0" i="0" u="none" strike="noStrike" cap="none">
                <a:solidFill>
                  <a:schemeClr val="dk1"/>
                </a:solidFill>
                <a:latin typeface="Arial"/>
                <a:ea typeface="Arial"/>
                <a:cs typeface="Arial"/>
                <a:sym typeface="Arial"/>
              </a:rPr>
              <a:t>Professional Services</a:t>
            </a:r>
            <a:endParaRPr sz="1400" b="0" i="0" u="none" strike="noStrike" cap="none">
              <a:solidFill>
                <a:schemeClr val="dk1"/>
              </a:solidFill>
              <a:latin typeface="Arial"/>
              <a:ea typeface="Arial"/>
              <a:cs typeface="Arial"/>
              <a:sym typeface="Arial"/>
            </a:endParaRPr>
          </a:p>
          <a:p>
            <a:pPr marL="342900" marR="0" lvl="0" indent="-304800" algn="l" rtl="0">
              <a:lnSpc>
                <a:spcPct val="100000"/>
              </a:lnSpc>
              <a:spcBef>
                <a:spcPts val="0"/>
              </a:spcBef>
              <a:spcAft>
                <a:spcPts val="0"/>
              </a:spcAft>
              <a:buClr>
                <a:schemeClr val="dk1"/>
              </a:buClr>
              <a:buSzPts val="1400"/>
              <a:buFont typeface="Arial"/>
              <a:buChar char="•"/>
            </a:pPr>
            <a:r>
              <a:rPr lang="en" sz="1400" b="0" i="0" u="none" strike="noStrike" cap="none">
                <a:solidFill>
                  <a:schemeClr val="dk1"/>
                </a:solidFill>
                <a:latin typeface="Arial"/>
                <a:ea typeface="Arial"/>
                <a:cs typeface="Arial"/>
                <a:sym typeface="Arial"/>
              </a:rPr>
              <a:t>Information Technology</a:t>
            </a:r>
            <a:endParaRPr sz="1400" b="0" i="0" u="none" strike="noStrike" cap="none">
              <a:solidFill>
                <a:schemeClr val="dk1"/>
              </a:solidFill>
              <a:latin typeface="Arial"/>
              <a:ea typeface="Arial"/>
              <a:cs typeface="Arial"/>
              <a:sym typeface="Arial"/>
            </a:endParaRPr>
          </a:p>
          <a:p>
            <a:pPr marL="342900" marR="0" lvl="0" indent="-304800" algn="l" rtl="0">
              <a:lnSpc>
                <a:spcPct val="100000"/>
              </a:lnSpc>
              <a:spcBef>
                <a:spcPts val="0"/>
              </a:spcBef>
              <a:spcAft>
                <a:spcPts val="0"/>
              </a:spcAft>
              <a:buClr>
                <a:schemeClr val="dk1"/>
              </a:buClr>
              <a:buSzPts val="1400"/>
              <a:buFont typeface="Arial"/>
              <a:buChar char="•"/>
            </a:pPr>
            <a:r>
              <a:rPr lang="en" sz="1400" b="0" i="0" u="none" strike="noStrike" cap="none">
                <a:solidFill>
                  <a:schemeClr val="dk1"/>
                </a:solidFill>
                <a:latin typeface="Arial"/>
                <a:ea typeface="Arial"/>
                <a:cs typeface="Arial"/>
                <a:sym typeface="Arial"/>
              </a:rPr>
              <a:t>Facilities</a:t>
            </a:r>
            <a:endParaRPr sz="1400" b="0" i="0" u="none" strike="noStrike" cap="none">
              <a:solidFill>
                <a:schemeClr val="dk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500"/>
        <p:cNvGrpSpPr/>
        <p:nvPr/>
      </p:nvGrpSpPr>
      <p:grpSpPr>
        <a:xfrm>
          <a:off x="0" y="0"/>
          <a:ext cx="0" cy="0"/>
          <a:chOff x="0" y="0"/>
          <a:chExt cx="0" cy="0"/>
        </a:xfrm>
      </p:grpSpPr>
      <p:sp>
        <p:nvSpPr>
          <p:cNvPr id="505" name="Google Shape;505;p62"/>
          <p:cNvSpPr>
            <a:spLocks noGrp="1"/>
          </p:cNvSpPr>
          <p:nvPr>
            <p:ph type="title" idx="4294967295"/>
          </p:nvPr>
        </p:nvSpPr>
        <p:spPr>
          <a:xfrm>
            <a:off x="359013" y="304800"/>
            <a:ext cx="7769100" cy="97470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0" i="0" u="none" strike="noStrike" kern="0" cap="none" spc="0" normalizeH="0" baseline="0" noProof="0" dirty="0">
                <a:ln>
                  <a:noFill/>
                </a:ln>
                <a:solidFill>
                  <a:srgbClr val="005087"/>
                </a:solidFill>
                <a:effectLst/>
                <a:uLnTx/>
                <a:uFillTx/>
                <a:latin typeface="Arial"/>
                <a:ea typeface="Arial"/>
                <a:cs typeface="Arial"/>
                <a:sym typeface="Arial"/>
              </a:rPr>
              <a:t>What Our Customers are Saying.....</a:t>
            </a:r>
            <a:endParaRPr kumimoji="0" lang="en-US"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509" name="Google Shape;509;p62" descr="Image of a man and woman in an office giving each other a &quot;high five&quot; at their desk."/>
          <p:cNvPicPr preferRelativeResize="0"/>
          <p:nvPr/>
        </p:nvPicPr>
        <p:blipFill rotWithShape="1">
          <a:blip r:embed="rId3">
            <a:alphaModFix/>
          </a:blip>
          <a:srcRect r="5891"/>
          <a:stretch/>
        </p:blipFill>
        <p:spPr>
          <a:xfrm>
            <a:off x="6209406" y="146150"/>
            <a:ext cx="2530800" cy="1792800"/>
          </a:xfrm>
          <a:prstGeom prst="round1Rect">
            <a:avLst>
              <a:gd name="adj" fmla="val 16667"/>
            </a:avLst>
          </a:prstGeom>
          <a:noFill/>
          <a:ln>
            <a:noFill/>
          </a:ln>
        </p:spPr>
      </p:pic>
      <p:sp>
        <p:nvSpPr>
          <p:cNvPr id="504" name="Google Shape;504;p62"/>
          <p:cNvSpPr/>
          <p:nvPr/>
        </p:nvSpPr>
        <p:spPr>
          <a:xfrm>
            <a:off x="940550" y="1127100"/>
            <a:ext cx="4264500" cy="72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38761D"/>
                </a:solidFill>
                <a:latin typeface="Arial"/>
                <a:ea typeface="Arial"/>
                <a:cs typeface="Arial"/>
                <a:sym typeface="Arial"/>
              </a:rPr>
              <a:t>"MRAS helped me avoid doing it the way it's always been done before."</a:t>
            </a:r>
            <a:endParaRPr sz="1800" b="0" i="0" u="none" strike="noStrike" cap="none">
              <a:solidFill>
                <a:srgbClr val="38761D"/>
              </a:solidFill>
              <a:latin typeface="Arial"/>
              <a:ea typeface="Arial"/>
              <a:cs typeface="Arial"/>
              <a:sym typeface="Arial"/>
            </a:endParaRPr>
          </a:p>
        </p:txBody>
      </p:sp>
      <p:sp>
        <p:nvSpPr>
          <p:cNvPr id="507" name="Google Shape;507;p62"/>
          <p:cNvSpPr/>
          <p:nvPr/>
        </p:nvSpPr>
        <p:spPr>
          <a:xfrm>
            <a:off x="76200" y="2009025"/>
            <a:ext cx="4733100" cy="1792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F66E1A"/>
                </a:solidFill>
                <a:latin typeface="Arial"/>
                <a:ea typeface="Arial"/>
                <a:cs typeface="Arial"/>
                <a:sym typeface="Arial"/>
              </a:rPr>
              <a:t>"I am very satisfied with this process,...I am extremely happy with the results and plan to utilize the services again....I will share this positive experience with other supervisors in my organization and encourage them to utilize these services as well. Great Job!"</a:t>
            </a:r>
            <a:endParaRPr sz="1600" b="0" i="0" u="none" strike="noStrike" cap="none">
              <a:solidFill>
                <a:srgbClr val="F66E1A"/>
              </a:solidFill>
              <a:latin typeface="Arial"/>
              <a:ea typeface="Arial"/>
              <a:cs typeface="Arial"/>
              <a:sym typeface="Arial"/>
            </a:endParaRPr>
          </a:p>
        </p:txBody>
      </p:sp>
      <p:sp>
        <p:nvSpPr>
          <p:cNvPr id="506" name="Google Shape;506;p62"/>
          <p:cNvSpPr/>
          <p:nvPr/>
        </p:nvSpPr>
        <p:spPr>
          <a:xfrm>
            <a:off x="5174400" y="2098750"/>
            <a:ext cx="3565800" cy="1509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0000FF"/>
                </a:solidFill>
                <a:latin typeface="Arial"/>
                <a:ea typeface="Arial"/>
                <a:cs typeface="Arial"/>
                <a:sym typeface="Arial"/>
              </a:rPr>
              <a:t>“...I used MRAS and in 10 days, had 40 people respond. GSA then went over the report and did a deep dive to identify specific socioeconomic factors. It was very helpful!"</a:t>
            </a:r>
            <a:endParaRPr sz="1600" b="0" i="0" u="none" strike="noStrike" cap="none">
              <a:solidFill>
                <a:srgbClr val="0000FF"/>
              </a:solidFill>
              <a:latin typeface="Arial"/>
              <a:ea typeface="Arial"/>
              <a:cs typeface="Arial"/>
              <a:sym typeface="Arial"/>
            </a:endParaRPr>
          </a:p>
        </p:txBody>
      </p:sp>
      <p:sp>
        <p:nvSpPr>
          <p:cNvPr id="508" name="Google Shape;508;p62"/>
          <p:cNvSpPr/>
          <p:nvPr/>
        </p:nvSpPr>
        <p:spPr>
          <a:xfrm>
            <a:off x="940550" y="3691351"/>
            <a:ext cx="7772400" cy="72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9900FF"/>
                </a:solidFill>
                <a:latin typeface="Arial"/>
                <a:ea typeface="Arial"/>
                <a:cs typeface="Arial"/>
                <a:sym typeface="Arial"/>
              </a:rPr>
              <a:t>"...the customer utilized the MRAS RFI process to determine their overall acquisition strategy.</a:t>
            </a:r>
            <a:r>
              <a:rPr lang="en" sz="1600" b="1" i="0" u="none" strike="noStrike" cap="none">
                <a:solidFill>
                  <a:srgbClr val="9900FF"/>
                </a:solidFill>
                <a:latin typeface="Arial"/>
                <a:ea typeface="Arial"/>
                <a:cs typeface="Arial"/>
                <a:sym typeface="Arial"/>
              </a:rPr>
              <a:t> The MRAS program has proven to be a value added program!</a:t>
            </a:r>
            <a:endParaRPr sz="1600" b="0" i="0" u="none" strike="noStrike" cap="none">
              <a:solidFill>
                <a:srgbClr val="9900FF"/>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513"/>
        <p:cNvGrpSpPr/>
        <p:nvPr/>
      </p:nvGrpSpPr>
      <p:grpSpPr>
        <a:xfrm>
          <a:off x="0" y="0"/>
          <a:ext cx="0" cy="0"/>
          <a:chOff x="0" y="0"/>
          <a:chExt cx="0" cy="0"/>
        </a:xfrm>
      </p:grpSpPr>
      <p:sp>
        <p:nvSpPr>
          <p:cNvPr id="514" name="Google Shape;514;p63"/>
          <p:cNvSpPr txBox="1">
            <a:spLocks noGrp="1"/>
          </p:cNvSpPr>
          <p:nvPr>
            <p:ph type="title"/>
          </p:nvPr>
        </p:nvSpPr>
        <p:spPr>
          <a:xfrm>
            <a:off x="311925" y="0"/>
            <a:ext cx="7704900" cy="23259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4800" b="1">
                <a:solidFill>
                  <a:srgbClr val="38761D"/>
                </a:solidFill>
                <a:latin typeface="Helvetica Neue"/>
                <a:ea typeface="Helvetica Neue"/>
                <a:cs typeface="Helvetica Neue"/>
                <a:sym typeface="Helvetica Neue"/>
              </a:rPr>
              <a:t>Resources</a:t>
            </a:r>
            <a:endParaRPr sz="4800" b="1">
              <a:solidFill>
                <a:srgbClr val="38761D"/>
              </a:solidFill>
              <a:latin typeface="Helvetica Neue"/>
              <a:ea typeface="Helvetica Neue"/>
              <a:cs typeface="Helvetica Neue"/>
              <a:sym typeface="Helvetica Neue"/>
            </a:endParaRPr>
          </a:p>
        </p:txBody>
      </p:sp>
      <p:sp>
        <p:nvSpPr>
          <p:cNvPr id="515" name="Google Shape;515;p63"/>
          <p:cNvSpPr txBox="1"/>
          <p:nvPr/>
        </p:nvSpPr>
        <p:spPr>
          <a:xfrm>
            <a:off x="524800" y="2094750"/>
            <a:ext cx="4350900" cy="2279100"/>
          </a:xfrm>
          <a:prstGeom prst="rect">
            <a:avLst/>
          </a:prstGeom>
          <a:noFill/>
          <a:ln>
            <a:noFill/>
          </a:ln>
        </p:spPr>
        <p:txBody>
          <a:bodyPr spcFirstLastPara="1" wrap="square" lIns="0" tIns="0" rIns="0" bIns="0" anchor="t" anchorCtr="0">
            <a:noAutofit/>
          </a:bodyPr>
          <a:lstStyle/>
          <a:p>
            <a:pPr marL="0" marR="0" lvl="0" indent="0" algn="l" rtl="0">
              <a:lnSpc>
                <a:spcPct val="150000"/>
              </a:lnSpc>
              <a:spcBef>
                <a:spcPts val="1800"/>
              </a:spcBef>
              <a:spcAft>
                <a:spcPts val="0"/>
              </a:spcAft>
              <a:buClr>
                <a:srgbClr val="000000"/>
              </a:buClr>
              <a:buSzPts val="2600"/>
              <a:buFont typeface="Arial"/>
              <a:buNone/>
            </a:pPr>
            <a:r>
              <a:rPr lang="en" sz="2600" b="1" i="0" u="sng" strike="noStrike" cap="none">
                <a:solidFill>
                  <a:schemeClr val="dk1"/>
                </a:solidFill>
                <a:hlinkClick r:id="rId3">
                  <a:extLst>
                    <a:ext uri="{A12FA001-AC4F-418D-AE19-62706E023703}">
                      <ahyp:hlinkClr xmlns:ahyp="http://schemas.microsoft.com/office/drawing/2018/hyperlinkcolor" val="tx"/>
                    </a:ext>
                  </a:extLst>
                </a:hlinkClick>
              </a:rPr>
              <a:t>RFI@Research.GSA.gov</a:t>
            </a:r>
            <a:endParaRPr sz="2600" b="1" i="0" u="none" strike="noStrike" cap="none">
              <a:solidFill>
                <a:schemeClr val="dk1"/>
              </a:solidFill>
            </a:endParaRPr>
          </a:p>
          <a:p>
            <a:pPr marL="0" marR="0" lvl="0" indent="0" algn="l" rtl="0">
              <a:lnSpc>
                <a:spcPct val="150000"/>
              </a:lnSpc>
              <a:spcBef>
                <a:spcPts val="1800"/>
              </a:spcBef>
              <a:spcAft>
                <a:spcPts val="0"/>
              </a:spcAft>
              <a:buClr>
                <a:srgbClr val="000000"/>
              </a:buClr>
              <a:buSzPts val="2600"/>
              <a:buFont typeface="Arial"/>
              <a:buNone/>
            </a:pPr>
            <a:r>
              <a:rPr lang="en" sz="2600" b="1" i="0" u="sng" strike="noStrike" cap="none">
                <a:solidFill>
                  <a:schemeClr val="dk1"/>
                </a:solidFill>
                <a:hlinkClick r:id="rId4">
                  <a:extLst>
                    <a:ext uri="{A12FA001-AC4F-418D-AE19-62706E023703}">
                      <ahyp:hlinkClr xmlns:ahyp="http://schemas.microsoft.com/office/drawing/2018/hyperlinkcolor" val="tx"/>
                    </a:ext>
                  </a:extLst>
                </a:hlinkClick>
              </a:rPr>
              <a:t>Buy.GSA.gov/MRAS</a:t>
            </a:r>
            <a:endParaRPr sz="2600" b="1" i="0" u="none" strike="noStrike" cap="none">
              <a:solidFill>
                <a:schemeClr val="dk1"/>
              </a:solidFill>
            </a:endParaRPr>
          </a:p>
          <a:p>
            <a:pPr marL="0" marR="0" lvl="0" indent="0" algn="l" rtl="0">
              <a:lnSpc>
                <a:spcPct val="150000"/>
              </a:lnSpc>
              <a:spcBef>
                <a:spcPts val="1800"/>
              </a:spcBef>
              <a:spcAft>
                <a:spcPts val="0"/>
              </a:spcAft>
              <a:buClr>
                <a:srgbClr val="000000"/>
              </a:buClr>
              <a:buSzPts val="2600"/>
              <a:buFont typeface="Arial"/>
              <a:buNone/>
            </a:pPr>
            <a:r>
              <a:rPr lang="en" sz="2600" b="1" i="0" u="sng" strike="noStrike" cap="none">
                <a:solidFill>
                  <a:schemeClr val="dk1"/>
                </a:solidFill>
                <a:hlinkClick r:id="rId5">
                  <a:extLst>
                    <a:ext uri="{A12FA001-AC4F-418D-AE19-62706E023703}">
                      <ahyp:hlinkClr xmlns:ahyp="http://schemas.microsoft.com/office/drawing/2018/hyperlinkcolor" val="tx"/>
                    </a:ext>
                  </a:extLst>
                </a:hlinkClick>
              </a:rPr>
              <a:t>www.GSA.gov/CSD</a:t>
            </a:r>
            <a:endParaRPr sz="2600" b="1" i="0" u="none" strike="noStrike" cap="none">
              <a:solidFill>
                <a:schemeClr val="dk1"/>
              </a:solidFill>
            </a:endParaRPr>
          </a:p>
          <a:p>
            <a:pPr marL="0" marR="0" lvl="0" indent="0" algn="l" rtl="0">
              <a:lnSpc>
                <a:spcPct val="150000"/>
              </a:lnSpc>
              <a:spcBef>
                <a:spcPts val="1800"/>
              </a:spcBef>
              <a:spcAft>
                <a:spcPts val="0"/>
              </a:spcAft>
              <a:buClr>
                <a:srgbClr val="000000"/>
              </a:buClr>
              <a:buSzPts val="3000"/>
              <a:buFont typeface="Arial"/>
              <a:buNone/>
            </a:pPr>
            <a:endParaRPr sz="3000" b="1" i="0" u="none" strike="noStrike" cap="none">
              <a:solidFill>
                <a:schemeClr val="lt1"/>
              </a:solidFill>
              <a:latin typeface="Arial"/>
              <a:ea typeface="Arial"/>
              <a:cs typeface="Arial"/>
              <a:sym typeface="Arial"/>
            </a:endParaRPr>
          </a:p>
          <a:p>
            <a:pPr marL="0" marR="0" lvl="0" indent="0" algn="ctr" rtl="0">
              <a:lnSpc>
                <a:spcPct val="150000"/>
              </a:lnSpc>
              <a:spcBef>
                <a:spcPts val="180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a:p>
            <a:pPr marL="0" marR="0" lvl="0" indent="0" algn="ctr" rtl="0">
              <a:lnSpc>
                <a:spcPct val="150000"/>
              </a:lnSpc>
              <a:spcBef>
                <a:spcPts val="1800"/>
              </a:spcBef>
              <a:spcAft>
                <a:spcPts val="0"/>
              </a:spcAft>
              <a:buClr>
                <a:srgbClr val="000000"/>
              </a:buClr>
              <a:buSzPts val="2600"/>
              <a:buFont typeface="Arial"/>
              <a:buNone/>
            </a:pPr>
            <a:endParaRPr sz="2600" b="0" i="0" u="none" strike="noStrike" cap="none">
              <a:solidFill>
                <a:schemeClr val="lt1"/>
              </a:solidFill>
              <a:latin typeface="Arial"/>
              <a:ea typeface="Arial"/>
              <a:cs typeface="Arial"/>
              <a:sym typeface="Arial"/>
            </a:endParaRPr>
          </a:p>
        </p:txBody>
      </p:sp>
      <p:pic>
        <p:nvPicPr>
          <p:cNvPr id="516" name="Google Shape;516;p63" descr="Image of an Information Booth, possibly at a train station."/>
          <p:cNvPicPr preferRelativeResize="0"/>
          <p:nvPr/>
        </p:nvPicPr>
        <p:blipFill rotWithShape="1">
          <a:blip r:embed="rId6">
            <a:alphaModFix/>
          </a:blip>
          <a:srcRect/>
          <a:stretch/>
        </p:blipFill>
        <p:spPr>
          <a:xfrm>
            <a:off x="4955700" y="1707750"/>
            <a:ext cx="3913500" cy="2776200"/>
          </a:xfrm>
          <a:prstGeom prst="roundRect">
            <a:avLst>
              <a:gd name="adj" fmla="val 16667"/>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520"/>
        <p:cNvGrpSpPr/>
        <p:nvPr/>
      </p:nvGrpSpPr>
      <p:grpSpPr>
        <a:xfrm>
          <a:off x="0" y="0"/>
          <a:ext cx="0" cy="0"/>
          <a:chOff x="0" y="0"/>
          <a:chExt cx="0" cy="0"/>
        </a:xfrm>
      </p:grpSpPr>
      <p:sp>
        <p:nvSpPr>
          <p:cNvPr id="521" name="Google Shape;521;p64"/>
          <p:cNvSpPr txBox="1">
            <a:spLocks noGrp="1"/>
          </p:cNvSpPr>
          <p:nvPr>
            <p:ph type="ctrTitle"/>
          </p:nvPr>
        </p:nvSpPr>
        <p:spPr>
          <a:xfrm>
            <a:off x="254676" y="1726025"/>
            <a:ext cx="4164600" cy="92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5900" dirty="0">
                <a:solidFill>
                  <a:srgbClr val="38761D"/>
                </a:solidFill>
                <a:highlight>
                  <a:srgbClr val="FFE599"/>
                </a:highlight>
                <a:latin typeface="Helvetica Neue"/>
                <a:ea typeface="Helvetica Neue"/>
                <a:cs typeface="Helvetica Neue"/>
                <a:sym typeface="Helvetica Neue"/>
              </a:rPr>
              <a:t>ThankYou!</a:t>
            </a:r>
            <a:endParaRPr sz="5900" dirty="0">
              <a:solidFill>
                <a:srgbClr val="38761D"/>
              </a:solidFill>
              <a:highlight>
                <a:srgbClr val="FFE599"/>
              </a:highlight>
              <a:latin typeface="Helvetica Neue"/>
              <a:ea typeface="Helvetica Neue"/>
              <a:cs typeface="Helvetica Neue"/>
              <a:sym typeface="Helvetica Neue"/>
            </a:endParaRPr>
          </a:p>
        </p:txBody>
      </p:sp>
      <p:sp>
        <p:nvSpPr>
          <p:cNvPr id="522" name="Google Shape;522;p64"/>
          <p:cNvSpPr txBox="1">
            <a:spLocks noGrp="1"/>
          </p:cNvSpPr>
          <p:nvPr>
            <p:ph type="subTitle" idx="2"/>
          </p:nvPr>
        </p:nvSpPr>
        <p:spPr>
          <a:xfrm>
            <a:off x="872800" y="531855"/>
            <a:ext cx="2736000" cy="2619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1200"/>
              </a:spcAft>
              <a:buSzPts val="523"/>
              <a:buNone/>
            </a:pPr>
            <a:r>
              <a:rPr lang="en" sz="822">
                <a:solidFill>
                  <a:srgbClr val="38761D"/>
                </a:solidFill>
              </a:rPr>
              <a:t>Office of Integrated Marketing</a:t>
            </a:r>
            <a:endParaRPr sz="822">
              <a:solidFill>
                <a:srgbClr val="38761D"/>
              </a:solidFill>
            </a:endParaRPr>
          </a:p>
        </p:txBody>
      </p:sp>
      <p:pic>
        <p:nvPicPr>
          <p:cNvPr id="523" name="Google Shape;523;p64" descr="acquisition training for the real world logo" title="ATRW logo"/>
          <p:cNvPicPr preferRelativeResize="0"/>
          <p:nvPr/>
        </p:nvPicPr>
        <p:blipFill>
          <a:blip r:embed="rId3">
            <a:alphaModFix/>
          </a:blip>
          <a:stretch>
            <a:fillRect/>
          </a:stretch>
        </p:blipFill>
        <p:spPr>
          <a:xfrm>
            <a:off x="88675" y="4293625"/>
            <a:ext cx="1641225" cy="739000"/>
          </a:xfrm>
          <a:prstGeom prst="rect">
            <a:avLst/>
          </a:prstGeom>
          <a:noFill/>
          <a:ln>
            <a:noFill/>
          </a:ln>
        </p:spPr>
      </p:pic>
      <p:pic>
        <p:nvPicPr>
          <p:cNvPr id="524" name="Google Shape;524;p64" descr="Acquisition Training for the Real Summer Camp Welcome graphic.  Includes a sunrise, rolling hills, trees in a cartoon-like design."/>
          <p:cNvPicPr preferRelativeResize="0"/>
          <p:nvPr/>
        </p:nvPicPr>
        <p:blipFill>
          <a:blip r:embed="rId4">
            <a:alphaModFix/>
          </a:blip>
          <a:stretch>
            <a:fillRect/>
          </a:stretch>
        </p:blipFill>
        <p:spPr>
          <a:xfrm>
            <a:off x="4479800" y="0"/>
            <a:ext cx="4664202" cy="514350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68"/>
        <p:cNvGrpSpPr/>
        <p:nvPr/>
      </p:nvGrpSpPr>
      <p:grpSpPr>
        <a:xfrm>
          <a:off x="0" y="0"/>
          <a:ext cx="0" cy="0"/>
          <a:chOff x="0" y="0"/>
          <a:chExt cx="0" cy="0"/>
        </a:xfrm>
      </p:grpSpPr>
      <p:sp>
        <p:nvSpPr>
          <p:cNvPr id="174" name="Google Shape;174;p31"/>
          <p:cNvSpPr>
            <a:spLocks noGrp="1"/>
          </p:cNvSpPr>
          <p:nvPr>
            <p:ph type="title" idx="4294967295"/>
          </p:nvPr>
        </p:nvSpPr>
        <p:spPr>
          <a:xfrm>
            <a:off x="497088" y="63625"/>
            <a:ext cx="7769100" cy="97470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0" i="0" u="none" strike="noStrike" kern="0" cap="none" spc="0" normalizeH="0" baseline="0" noProof="0" dirty="0">
                <a:ln>
                  <a:noFill/>
                </a:ln>
                <a:solidFill>
                  <a:srgbClr val="005087"/>
                </a:solidFill>
                <a:effectLst/>
                <a:uLnTx/>
                <a:uFillTx/>
                <a:latin typeface="Arial"/>
                <a:ea typeface="Arial"/>
                <a:cs typeface="Arial"/>
                <a:sym typeface="Arial"/>
              </a:rPr>
              <a:t>Why Research?</a:t>
            </a:r>
            <a:endParaRPr kumimoji="0" lang="en-US"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175" name="Google Shape;175;p31" descr="Image of 5 people sitting at a large desk with their laptops viewing a larger computer screen."/>
          <p:cNvPicPr preferRelativeResize="0"/>
          <p:nvPr/>
        </p:nvPicPr>
        <p:blipFill rotWithShape="1">
          <a:blip r:embed="rId3">
            <a:alphaModFix/>
          </a:blip>
          <a:srcRect/>
          <a:stretch/>
        </p:blipFill>
        <p:spPr>
          <a:xfrm>
            <a:off x="5919800" y="200095"/>
            <a:ext cx="2983500" cy="1987200"/>
          </a:xfrm>
          <a:prstGeom prst="round2DiagRect">
            <a:avLst>
              <a:gd name="adj1" fmla="val 16667"/>
              <a:gd name="adj2" fmla="val 0"/>
            </a:avLst>
          </a:prstGeom>
          <a:noFill/>
          <a:ln>
            <a:noFill/>
          </a:ln>
          <a:effectLst>
            <a:outerShdw blurRad="57150" dist="171450" dir="5400000" algn="bl" rotWithShape="0">
              <a:srgbClr val="000000">
                <a:alpha val="49800"/>
              </a:srgbClr>
            </a:outerShdw>
          </a:effectLst>
        </p:spPr>
      </p:pic>
      <p:sp>
        <p:nvSpPr>
          <p:cNvPr id="172" name="Google Shape;172;p31"/>
          <p:cNvSpPr/>
          <p:nvPr/>
        </p:nvSpPr>
        <p:spPr>
          <a:xfrm>
            <a:off x="215525" y="1038325"/>
            <a:ext cx="7772400" cy="3308700"/>
          </a:xfrm>
          <a:prstGeom prst="rect">
            <a:avLst/>
          </a:prstGeom>
          <a:noFill/>
          <a:ln>
            <a:noFill/>
          </a:ln>
        </p:spPr>
        <p:txBody>
          <a:bodyPr spcFirstLastPara="1" wrap="square" lIns="91425" tIns="45700" rIns="91425" bIns="45700" anchor="t" anchorCtr="0">
            <a:noAutofit/>
          </a:bodyPr>
          <a:lstStyle/>
          <a:p>
            <a:pPr marL="342900" marR="0" lvl="0" indent="-330200" algn="l" rtl="0">
              <a:lnSpc>
                <a:spcPct val="150000"/>
              </a:lnSpc>
              <a:spcBef>
                <a:spcPts val="0"/>
              </a:spcBef>
              <a:spcAft>
                <a:spcPts val="0"/>
              </a:spcAft>
              <a:buClr>
                <a:schemeClr val="dk1"/>
              </a:buClr>
              <a:buSzPts val="1800"/>
              <a:buFont typeface="Arial"/>
              <a:buChar char="•"/>
            </a:pPr>
            <a:r>
              <a:rPr lang="en" sz="1400" b="0" i="0" u="none" strike="noStrike" cap="none">
                <a:solidFill>
                  <a:schemeClr val="dk1"/>
                </a:solidFill>
                <a:latin typeface="Arial"/>
                <a:ea typeface="Arial"/>
                <a:cs typeface="Arial"/>
                <a:sym typeface="Arial"/>
              </a:rPr>
              <a:t>To gain knowledge</a:t>
            </a:r>
            <a:endParaRPr sz="1400" b="0" i="0" u="none" strike="noStrike" cap="none">
              <a:solidFill>
                <a:srgbClr val="000000"/>
              </a:solidFill>
              <a:latin typeface="Arial"/>
              <a:ea typeface="Arial"/>
              <a:cs typeface="Arial"/>
              <a:sym typeface="Arial"/>
            </a:endParaRPr>
          </a:p>
          <a:p>
            <a:pPr marL="342900" marR="0" lvl="0" indent="-330200" algn="l" rtl="0">
              <a:lnSpc>
                <a:spcPct val="150000"/>
              </a:lnSpc>
              <a:spcBef>
                <a:spcPts val="400"/>
              </a:spcBef>
              <a:spcAft>
                <a:spcPts val="0"/>
              </a:spcAft>
              <a:buClr>
                <a:schemeClr val="dk1"/>
              </a:buClr>
              <a:buSzPts val="1800"/>
              <a:buFont typeface="Arial"/>
              <a:buChar char="•"/>
            </a:pPr>
            <a:r>
              <a:rPr lang="en" sz="1400" b="0" i="0" u="none" strike="noStrike" cap="none">
                <a:solidFill>
                  <a:schemeClr val="dk1"/>
                </a:solidFill>
                <a:latin typeface="Arial"/>
                <a:ea typeface="Arial"/>
                <a:cs typeface="Arial"/>
                <a:sym typeface="Arial"/>
              </a:rPr>
              <a:t>To make informed decisions</a:t>
            </a:r>
            <a:endParaRPr sz="1400" b="0" i="0" u="none" strike="noStrike" cap="none">
              <a:solidFill>
                <a:schemeClr val="dk1"/>
              </a:solidFill>
              <a:latin typeface="Arial"/>
              <a:ea typeface="Arial"/>
              <a:cs typeface="Arial"/>
              <a:sym typeface="Arial"/>
            </a:endParaRPr>
          </a:p>
          <a:p>
            <a:pPr marL="342900" marR="0" lvl="0" indent="-330200" algn="l" rtl="0">
              <a:lnSpc>
                <a:spcPct val="150000"/>
              </a:lnSpc>
              <a:spcBef>
                <a:spcPts val="400"/>
              </a:spcBef>
              <a:spcAft>
                <a:spcPts val="0"/>
              </a:spcAft>
              <a:buClr>
                <a:schemeClr val="dk1"/>
              </a:buClr>
              <a:buSzPts val="1800"/>
              <a:buFont typeface="Arial"/>
              <a:buChar char="•"/>
            </a:pPr>
            <a:r>
              <a:rPr lang="en" sz="1400" b="0" i="0" u="none" strike="noStrike" cap="none">
                <a:solidFill>
                  <a:schemeClr val="dk1"/>
                </a:solidFill>
                <a:latin typeface="Arial"/>
                <a:ea typeface="Arial"/>
                <a:cs typeface="Arial"/>
                <a:sym typeface="Arial"/>
              </a:rPr>
              <a:t>To drive mission capabilities</a:t>
            </a:r>
            <a:endParaRPr sz="1400" b="0" i="0" u="none" strike="noStrike" cap="none">
              <a:solidFill>
                <a:schemeClr val="dk1"/>
              </a:solidFill>
              <a:latin typeface="Arial"/>
              <a:ea typeface="Arial"/>
              <a:cs typeface="Arial"/>
              <a:sym typeface="Arial"/>
            </a:endParaRPr>
          </a:p>
          <a:p>
            <a:pPr marL="342900" marR="0" lvl="0" indent="-330200" algn="l" rtl="0">
              <a:lnSpc>
                <a:spcPct val="150000"/>
              </a:lnSpc>
              <a:spcBef>
                <a:spcPts val="400"/>
              </a:spcBef>
              <a:spcAft>
                <a:spcPts val="0"/>
              </a:spcAft>
              <a:buClr>
                <a:schemeClr val="dk1"/>
              </a:buClr>
              <a:buSzPts val="1800"/>
              <a:buFont typeface="Arial"/>
              <a:buChar char="•"/>
            </a:pPr>
            <a:r>
              <a:rPr lang="en" sz="1400" b="0" i="0" u="none" strike="noStrike" cap="none">
                <a:solidFill>
                  <a:schemeClr val="dk1"/>
                </a:solidFill>
                <a:latin typeface="Arial"/>
                <a:ea typeface="Arial"/>
                <a:cs typeface="Arial"/>
                <a:sym typeface="Arial"/>
              </a:rPr>
              <a:t>To remain relevant, gain efficiency, and innovate </a:t>
            </a:r>
            <a:endParaRPr sz="1400" b="0" i="0" u="none" strike="noStrike" cap="none">
              <a:solidFill>
                <a:schemeClr val="dk1"/>
              </a:solidFill>
              <a:latin typeface="Arial"/>
              <a:ea typeface="Arial"/>
              <a:cs typeface="Arial"/>
              <a:sym typeface="Arial"/>
            </a:endParaRPr>
          </a:p>
          <a:p>
            <a:pPr marL="342900" marR="0" lvl="0" indent="-330200" algn="l" rtl="0">
              <a:lnSpc>
                <a:spcPct val="150000"/>
              </a:lnSpc>
              <a:spcBef>
                <a:spcPts val="400"/>
              </a:spcBef>
              <a:spcAft>
                <a:spcPts val="0"/>
              </a:spcAft>
              <a:buClr>
                <a:schemeClr val="dk1"/>
              </a:buClr>
              <a:buSzPts val="1800"/>
              <a:buFont typeface="Arial"/>
              <a:buChar char="•"/>
            </a:pPr>
            <a:r>
              <a:rPr lang="en" sz="1400" b="0" i="0" u="none" strike="noStrike" cap="none">
                <a:solidFill>
                  <a:schemeClr val="dk1"/>
                </a:solidFill>
                <a:latin typeface="Arial"/>
                <a:ea typeface="Arial"/>
                <a:cs typeface="Arial"/>
                <a:sym typeface="Arial"/>
              </a:rPr>
              <a:t>To understand market constraints and recognize opportunities</a:t>
            </a:r>
            <a:endParaRPr/>
          </a:p>
          <a:p>
            <a:pPr marL="342900" marR="0" lvl="0" indent="-330200" algn="l" rtl="0">
              <a:lnSpc>
                <a:spcPct val="150000"/>
              </a:lnSpc>
              <a:spcBef>
                <a:spcPts val="0"/>
              </a:spcBef>
              <a:spcAft>
                <a:spcPts val="0"/>
              </a:spcAft>
              <a:buClr>
                <a:schemeClr val="dk1"/>
              </a:buClr>
              <a:buSzPts val="1800"/>
              <a:buFont typeface="Arial"/>
              <a:buChar char="•"/>
            </a:pPr>
            <a:r>
              <a:rPr lang="en" sz="1400" b="0" i="0" u="none" strike="noStrike" cap="none">
                <a:solidFill>
                  <a:schemeClr val="dk1"/>
                </a:solidFill>
                <a:latin typeface="Arial"/>
                <a:ea typeface="Arial"/>
                <a:cs typeface="Arial"/>
                <a:sym typeface="Arial"/>
              </a:rPr>
              <a:t>To start the conversation</a:t>
            </a:r>
            <a:endParaRPr sz="1400" b="0" i="0" u="none" strike="noStrike" cap="none">
              <a:solidFill>
                <a:srgbClr val="000000"/>
              </a:solidFill>
              <a:latin typeface="Arial"/>
              <a:ea typeface="Arial"/>
              <a:cs typeface="Arial"/>
              <a:sym typeface="Arial"/>
            </a:endParaRPr>
          </a:p>
          <a:p>
            <a:pPr marL="342900" marR="0" lvl="0" indent="-330200" algn="l" rtl="0">
              <a:lnSpc>
                <a:spcPct val="150000"/>
              </a:lnSpc>
              <a:spcBef>
                <a:spcPts val="400"/>
              </a:spcBef>
              <a:spcAft>
                <a:spcPts val="0"/>
              </a:spcAft>
              <a:buClr>
                <a:schemeClr val="dk1"/>
              </a:buClr>
              <a:buSzPts val="1800"/>
              <a:buFont typeface="Arial"/>
              <a:buChar char="•"/>
            </a:pPr>
            <a:r>
              <a:rPr lang="en" sz="1400" b="0" i="0" u="none" strike="noStrike" cap="none">
                <a:solidFill>
                  <a:schemeClr val="dk1"/>
                </a:solidFill>
                <a:latin typeface="Arial"/>
                <a:ea typeface="Arial"/>
                <a:cs typeface="Arial"/>
                <a:sym typeface="Arial"/>
              </a:rPr>
              <a:t>To see the solutions</a:t>
            </a:r>
            <a:endParaRPr/>
          </a:p>
          <a:p>
            <a:pPr marL="342900" marR="0" lvl="0" indent="-330200" algn="l" rtl="0">
              <a:lnSpc>
                <a:spcPct val="150000"/>
              </a:lnSpc>
              <a:spcBef>
                <a:spcPts val="400"/>
              </a:spcBef>
              <a:spcAft>
                <a:spcPts val="0"/>
              </a:spcAft>
              <a:buClr>
                <a:schemeClr val="dk1"/>
              </a:buClr>
              <a:buSzPts val="1800"/>
              <a:buFont typeface="Arial"/>
              <a:buChar char="•"/>
            </a:pPr>
            <a:r>
              <a:rPr lang="en" sz="1400" b="0" i="0" u="none" strike="noStrike" cap="none">
                <a:solidFill>
                  <a:schemeClr val="dk1"/>
                </a:solidFill>
                <a:latin typeface="Arial"/>
                <a:ea typeface="Arial"/>
                <a:cs typeface="Arial"/>
                <a:sym typeface="Arial"/>
              </a:rPr>
              <a:t>To listen to stakeholders</a:t>
            </a:r>
            <a:endParaRPr/>
          </a:p>
          <a:p>
            <a:pPr marL="457200" marR="0" lvl="0" indent="0" algn="l" rtl="0">
              <a:lnSpc>
                <a:spcPct val="150000"/>
              </a:lnSpc>
              <a:spcBef>
                <a:spcPts val="400"/>
              </a:spcBef>
              <a:spcAft>
                <a:spcPts val="0"/>
              </a:spcAft>
              <a:buNone/>
            </a:pPr>
            <a:endParaRPr/>
          </a:p>
          <a:p>
            <a:pPr marL="342900" marR="0" lvl="0" indent="-215900" algn="l" rtl="0">
              <a:lnSpc>
                <a:spcPct val="150000"/>
              </a:lnSpc>
              <a:spcBef>
                <a:spcPts val="40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a:p>
            <a:pPr marL="1143000" marR="0" lvl="0" indent="0" algn="l" rtl="0">
              <a:lnSpc>
                <a:spcPct val="100000"/>
              </a:lnSpc>
              <a:spcBef>
                <a:spcPts val="40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79"/>
        <p:cNvGrpSpPr/>
        <p:nvPr/>
      </p:nvGrpSpPr>
      <p:grpSpPr>
        <a:xfrm>
          <a:off x="0" y="0"/>
          <a:ext cx="0" cy="0"/>
          <a:chOff x="0" y="0"/>
          <a:chExt cx="0" cy="0"/>
        </a:xfrm>
      </p:grpSpPr>
      <p:sp>
        <p:nvSpPr>
          <p:cNvPr id="185" name="Google Shape;185;p32"/>
          <p:cNvSpPr>
            <a:spLocks noGrp="1"/>
          </p:cNvSpPr>
          <p:nvPr>
            <p:ph type="title" idx="4294967295"/>
          </p:nvPr>
        </p:nvSpPr>
        <p:spPr>
          <a:xfrm>
            <a:off x="656363" y="241450"/>
            <a:ext cx="7769100" cy="97470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0" i="0" u="none" strike="noStrike" kern="0" cap="none" spc="0" normalizeH="0" baseline="0" noProof="0" dirty="0">
                <a:ln>
                  <a:noFill/>
                </a:ln>
                <a:solidFill>
                  <a:srgbClr val="005087"/>
                </a:solidFill>
                <a:effectLst/>
                <a:uLnTx/>
                <a:uFillTx/>
                <a:latin typeface="Arial"/>
                <a:ea typeface="Arial"/>
                <a:cs typeface="Arial"/>
                <a:sym typeface="Arial"/>
              </a:rPr>
              <a:t>The Regulations - FAR Part 10</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sng" strike="noStrike" kern="0" cap="none" spc="0" normalizeH="0" baseline="0" noProof="0" dirty="0">
                <a:ln>
                  <a:noFill/>
                </a:ln>
                <a:solidFill>
                  <a:schemeClr val="hlink"/>
                </a:solidFill>
                <a:effectLst/>
                <a:uLnTx/>
                <a:uFillTx/>
                <a:latin typeface="Arial"/>
                <a:ea typeface="Arial"/>
                <a:cs typeface="Arial"/>
                <a:sym typeface="Arial"/>
                <a:hlinkClick r:id="rId3"/>
              </a:rPr>
              <a:t>www.acquisition.gov/far/part-10</a:t>
            </a:r>
            <a:endParaRPr kumimoji="0" lang="en-US" sz="1400" b="0" i="0" u="none" strike="noStrike" kern="0" cap="none" spc="0" normalizeH="0" baseline="0" noProof="0" dirty="0">
              <a:ln>
                <a:noFill/>
              </a:ln>
              <a:solidFill>
                <a:srgbClr val="2134E6"/>
              </a:solidFill>
              <a:effectLst/>
              <a:uLnTx/>
              <a:uFillTx/>
              <a:latin typeface="Arial"/>
              <a:ea typeface="Arial"/>
              <a:cs typeface="Arial"/>
              <a:sym typeface="Arial"/>
            </a:endParaRPr>
          </a:p>
        </p:txBody>
      </p:sp>
      <p:sp>
        <p:nvSpPr>
          <p:cNvPr id="183" name="Google Shape;183;p32"/>
          <p:cNvSpPr/>
          <p:nvPr/>
        </p:nvSpPr>
        <p:spPr>
          <a:xfrm>
            <a:off x="556050" y="1412351"/>
            <a:ext cx="7772400" cy="2647200"/>
          </a:xfrm>
          <a:prstGeom prst="rect">
            <a:avLst/>
          </a:prstGeom>
          <a:noFill/>
          <a:ln>
            <a:noFill/>
          </a:ln>
        </p:spPr>
        <p:txBody>
          <a:bodyPr spcFirstLastPara="1" wrap="square" lIns="91425" tIns="45700" rIns="91425" bIns="45700" anchor="t" anchorCtr="0">
            <a:noAutofit/>
          </a:bodyPr>
          <a:lstStyle/>
          <a:p>
            <a:pPr marL="342900" marR="0" lvl="0" indent="-330200" algn="l" rtl="0">
              <a:lnSpc>
                <a:spcPct val="150000"/>
              </a:lnSpc>
              <a:spcBef>
                <a:spcPts val="40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The Scope</a:t>
            </a:r>
            <a:endParaRPr sz="1800" b="0" i="0" u="none" strike="noStrike" cap="none">
              <a:solidFill>
                <a:schemeClr val="dk1"/>
              </a:solidFill>
              <a:latin typeface="Arial"/>
              <a:ea typeface="Arial"/>
              <a:cs typeface="Arial"/>
              <a:sym typeface="Arial"/>
            </a:endParaRPr>
          </a:p>
          <a:p>
            <a:pPr marL="342900" marR="0" lvl="0" indent="-330200" algn="l" rtl="0">
              <a:lnSpc>
                <a:spcPct val="150000"/>
              </a:lnSpc>
              <a:spcBef>
                <a:spcPts val="40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The Policy</a:t>
            </a:r>
            <a:endParaRPr sz="1800" b="0" i="0" u="none" strike="noStrike" cap="none">
              <a:solidFill>
                <a:schemeClr val="dk1"/>
              </a:solidFill>
              <a:latin typeface="Arial"/>
              <a:ea typeface="Arial"/>
              <a:cs typeface="Arial"/>
              <a:sym typeface="Arial"/>
            </a:endParaRPr>
          </a:p>
          <a:p>
            <a:pPr marL="342900" marR="0" lvl="0" indent="-330200" algn="l" rtl="0">
              <a:lnSpc>
                <a:spcPct val="150000"/>
              </a:lnSpc>
              <a:spcBef>
                <a:spcPts val="40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The Procedures</a:t>
            </a:r>
            <a:endParaRPr sz="1800" b="0" i="0" u="none" strike="noStrike" cap="none">
              <a:solidFill>
                <a:schemeClr val="dk1"/>
              </a:solidFill>
              <a:latin typeface="Arial"/>
              <a:ea typeface="Arial"/>
              <a:cs typeface="Arial"/>
              <a:sym typeface="Arial"/>
            </a:endParaRPr>
          </a:p>
          <a:p>
            <a:pPr marL="342900" marR="0" lvl="0" indent="-330200" algn="l" rtl="0">
              <a:lnSpc>
                <a:spcPct val="150000"/>
              </a:lnSpc>
              <a:spcBef>
                <a:spcPts val="40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The Clauses </a:t>
            </a:r>
            <a:endParaRPr sz="1800" b="0" i="0" u="none" strike="noStrike" cap="none">
              <a:solidFill>
                <a:schemeClr val="dk1"/>
              </a:solidFill>
              <a:latin typeface="Arial"/>
              <a:ea typeface="Arial"/>
              <a:cs typeface="Arial"/>
              <a:sym typeface="Arial"/>
            </a:endParaRPr>
          </a:p>
          <a:p>
            <a:pPr marL="1143000" marR="0" lvl="0" indent="0" algn="l" rtl="0">
              <a:lnSpc>
                <a:spcPct val="100000"/>
              </a:lnSpc>
              <a:spcBef>
                <a:spcPts val="40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186" name="Google Shape;186;p32" descr="Close up image of gears and wheels with the words &quot;rules, regulations, compliance, standards and policies engraved on the gears/cogs."/>
          <p:cNvPicPr preferRelativeResize="0"/>
          <p:nvPr/>
        </p:nvPicPr>
        <p:blipFill rotWithShape="1">
          <a:blip r:embed="rId4">
            <a:alphaModFix/>
          </a:blip>
          <a:srcRect/>
          <a:stretch/>
        </p:blipFill>
        <p:spPr>
          <a:xfrm>
            <a:off x="3918563" y="1216138"/>
            <a:ext cx="4848300" cy="3228900"/>
          </a:xfrm>
          <a:prstGeom prst="round2SameRect">
            <a:avLst>
              <a:gd name="adj1" fmla="val 16667"/>
              <a:gd name="adj2" fmla="val 0"/>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90"/>
        <p:cNvGrpSpPr/>
        <p:nvPr/>
      </p:nvGrpSpPr>
      <p:grpSpPr>
        <a:xfrm>
          <a:off x="0" y="0"/>
          <a:ext cx="0" cy="0"/>
          <a:chOff x="0" y="0"/>
          <a:chExt cx="0" cy="0"/>
        </a:xfrm>
      </p:grpSpPr>
      <p:sp>
        <p:nvSpPr>
          <p:cNvPr id="196" name="Google Shape;196;p33"/>
          <p:cNvSpPr>
            <a:spLocks noGrp="1"/>
          </p:cNvSpPr>
          <p:nvPr>
            <p:ph type="title" idx="4294967295"/>
          </p:nvPr>
        </p:nvSpPr>
        <p:spPr>
          <a:xfrm>
            <a:off x="687438" y="274375"/>
            <a:ext cx="7769100" cy="97470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0" i="0" u="none" strike="noStrike" kern="0" cap="none" spc="0" normalizeH="0" baseline="0" noProof="0" dirty="0">
                <a:ln>
                  <a:noFill/>
                </a:ln>
                <a:solidFill>
                  <a:srgbClr val="005087"/>
                </a:solidFill>
                <a:effectLst/>
                <a:uLnTx/>
                <a:uFillTx/>
                <a:latin typeface="Arial"/>
                <a:ea typeface="Arial"/>
                <a:cs typeface="Arial"/>
                <a:sym typeface="Arial"/>
              </a:rPr>
              <a:t>The Scope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sng" strike="noStrike" kern="0" cap="none" spc="0" normalizeH="0" baseline="0" noProof="0" dirty="0">
                <a:ln>
                  <a:noFill/>
                </a:ln>
                <a:solidFill>
                  <a:schemeClr val="hlink"/>
                </a:solidFill>
                <a:effectLst/>
                <a:uLnTx/>
                <a:uFillTx/>
                <a:latin typeface="Arial"/>
                <a:ea typeface="Arial"/>
                <a:cs typeface="Arial"/>
                <a:sym typeface="Arial"/>
                <a:hlinkClick r:id="rId3"/>
              </a:rPr>
              <a:t>www.acquisition.gov/far/part-10</a:t>
            </a:r>
            <a:endParaRPr kumimoji="0" lang="en-US" sz="1400" b="0" i="0" u="none" strike="noStrike" kern="0" cap="none" spc="0" normalizeH="0" baseline="0" noProof="0" dirty="0">
              <a:ln>
                <a:noFill/>
              </a:ln>
              <a:solidFill>
                <a:srgbClr val="0000FF"/>
              </a:solidFill>
              <a:effectLst/>
              <a:uLnTx/>
              <a:uFillTx/>
              <a:latin typeface="Arial"/>
              <a:ea typeface="Arial"/>
              <a:cs typeface="Arial"/>
              <a:sym typeface="Arial"/>
            </a:endParaRPr>
          </a:p>
        </p:txBody>
      </p:sp>
      <p:pic>
        <p:nvPicPr>
          <p:cNvPr id="198" name="Google Shape;198;p33" descr="Image of a coin-operated scenic viewer scope."/>
          <p:cNvPicPr preferRelativeResize="0"/>
          <p:nvPr/>
        </p:nvPicPr>
        <p:blipFill rotWithShape="1">
          <a:blip r:embed="rId4">
            <a:alphaModFix/>
          </a:blip>
          <a:srcRect/>
          <a:stretch/>
        </p:blipFill>
        <p:spPr>
          <a:xfrm>
            <a:off x="6799500" y="88923"/>
            <a:ext cx="1836300" cy="1222800"/>
          </a:xfrm>
          <a:prstGeom prst="flowChartAlternateProcess">
            <a:avLst/>
          </a:prstGeom>
          <a:noFill/>
          <a:ln>
            <a:noFill/>
          </a:ln>
        </p:spPr>
      </p:pic>
      <p:sp>
        <p:nvSpPr>
          <p:cNvPr id="194" name="Google Shape;194;p33"/>
          <p:cNvSpPr/>
          <p:nvPr/>
        </p:nvSpPr>
        <p:spPr>
          <a:xfrm>
            <a:off x="580075" y="1433525"/>
            <a:ext cx="4785300" cy="2647200"/>
          </a:xfrm>
          <a:prstGeom prst="rect">
            <a:avLst/>
          </a:prstGeom>
          <a:noFill/>
          <a:ln>
            <a:noFill/>
          </a:ln>
        </p:spPr>
        <p:txBody>
          <a:bodyPr spcFirstLastPara="1" wrap="square" lIns="91425" tIns="45700" rIns="91425" bIns="45700" anchor="t" anchorCtr="0">
            <a:noAutofit/>
          </a:bodyPr>
          <a:lstStyle/>
          <a:p>
            <a:pPr marL="342900" marR="0" lvl="0" indent="-330200" algn="l" rtl="0">
              <a:lnSpc>
                <a:spcPct val="150000"/>
              </a:lnSpc>
              <a:spcBef>
                <a:spcPts val="40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By Regulation, there are </a:t>
            </a:r>
            <a:r>
              <a:rPr lang="en" sz="1800" b="1" i="0" u="sng" strike="noStrike" cap="none">
                <a:solidFill>
                  <a:schemeClr val="dk1"/>
                </a:solidFill>
              </a:rPr>
              <a:t>6</a:t>
            </a:r>
            <a:r>
              <a:rPr lang="en" sz="1800" b="0" i="0" u="none" strike="noStrike" cap="none">
                <a:solidFill>
                  <a:schemeClr val="dk1"/>
                </a:solidFill>
                <a:latin typeface="Arial"/>
                <a:ea typeface="Arial"/>
                <a:cs typeface="Arial"/>
                <a:sym typeface="Arial"/>
              </a:rPr>
              <a:t> instances where market research is mandatory.</a:t>
            </a:r>
            <a:endParaRPr sz="1800" b="0" i="0" u="none" strike="noStrike" cap="none">
              <a:solidFill>
                <a:schemeClr val="dk1"/>
              </a:solidFill>
              <a:latin typeface="Arial"/>
              <a:ea typeface="Arial"/>
              <a:cs typeface="Arial"/>
              <a:sym typeface="Arial"/>
            </a:endParaRPr>
          </a:p>
          <a:p>
            <a:pPr marL="342900" marR="0" lvl="0" indent="-330200" algn="l" rtl="0">
              <a:lnSpc>
                <a:spcPct val="150000"/>
              </a:lnSpc>
              <a:spcBef>
                <a:spcPts val="40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Best Practice Acquisition teams are always conducting market research, both formally and informally.</a:t>
            </a:r>
            <a:endParaRPr sz="1800" b="0" i="0" u="none" strike="noStrike" cap="none">
              <a:solidFill>
                <a:schemeClr val="dk1"/>
              </a:solidFill>
              <a:latin typeface="Arial"/>
              <a:ea typeface="Arial"/>
              <a:cs typeface="Arial"/>
              <a:sym typeface="Arial"/>
            </a:endParaRPr>
          </a:p>
          <a:p>
            <a:pPr marL="1143000" marR="0" lvl="0" indent="0" algn="l" rtl="0">
              <a:lnSpc>
                <a:spcPct val="100000"/>
              </a:lnSpc>
              <a:spcBef>
                <a:spcPts val="40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197" name="Google Shape;197;p33" descr="Screenshot of 10.001 Policy Table - When Market Research is Required.  Lists the instances where market research is required."/>
          <p:cNvPicPr preferRelativeResize="0"/>
          <p:nvPr/>
        </p:nvPicPr>
        <p:blipFill rotWithShape="1">
          <a:blip r:embed="rId5">
            <a:alphaModFix/>
          </a:blip>
          <a:srcRect/>
          <a:stretch/>
        </p:blipFill>
        <p:spPr>
          <a:xfrm>
            <a:off x="5621925" y="1433525"/>
            <a:ext cx="3369676" cy="260623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202"/>
        <p:cNvGrpSpPr/>
        <p:nvPr/>
      </p:nvGrpSpPr>
      <p:grpSpPr>
        <a:xfrm>
          <a:off x="0" y="0"/>
          <a:ext cx="0" cy="0"/>
          <a:chOff x="0" y="0"/>
          <a:chExt cx="0" cy="0"/>
        </a:xfrm>
      </p:grpSpPr>
      <p:sp>
        <p:nvSpPr>
          <p:cNvPr id="207" name="Google Shape;207;p34"/>
          <p:cNvSpPr>
            <a:spLocks noGrp="1"/>
          </p:cNvSpPr>
          <p:nvPr>
            <p:ph type="title" idx="4294967295"/>
          </p:nvPr>
        </p:nvSpPr>
        <p:spPr>
          <a:xfrm>
            <a:off x="685863" y="306425"/>
            <a:ext cx="7769100" cy="97470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0" i="0" u="none" strike="noStrike" kern="0" cap="none" spc="0" normalizeH="0" baseline="0" noProof="0" dirty="0">
                <a:ln>
                  <a:noFill/>
                </a:ln>
                <a:solidFill>
                  <a:srgbClr val="005087"/>
                </a:solidFill>
                <a:effectLst/>
                <a:uLnTx/>
                <a:uFillTx/>
                <a:latin typeface="Arial"/>
                <a:ea typeface="Arial"/>
                <a:cs typeface="Arial"/>
                <a:sym typeface="Arial"/>
              </a:rPr>
              <a:t>How to Research?</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sng" strike="noStrike" kern="0" cap="none" spc="0" normalizeH="0" baseline="0" noProof="0" dirty="0">
                <a:ln>
                  <a:noFill/>
                </a:ln>
                <a:solidFill>
                  <a:schemeClr val="hlink"/>
                </a:solidFill>
                <a:effectLst/>
                <a:uLnTx/>
                <a:uFillTx/>
                <a:latin typeface="Arial"/>
                <a:ea typeface="Arial"/>
                <a:cs typeface="Arial"/>
                <a:sym typeface="Arial"/>
                <a:hlinkClick r:id="rId3"/>
              </a:rPr>
              <a:t>www.acquisition.gov/far/part-10</a:t>
            </a:r>
            <a:endParaRPr kumimoji="0" lang="en-US" sz="1400" b="0" i="0" u="none" strike="noStrike" kern="0" cap="none" spc="0" normalizeH="0" baseline="0" noProof="0" dirty="0">
              <a:ln>
                <a:noFill/>
              </a:ln>
              <a:solidFill>
                <a:srgbClr val="0000FF"/>
              </a:solidFill>
              <a:effectLst/>
              <a:uLnTx/>
              <a:uFillTx/>
              <a:latin typeface="Arial"/>
              <a:ea typeface="Arial"/>
              <a:cs typeface="Arial"/>
              <a:sym typeface="Arial"/>
            </a:endParaRPr>
          </a:p>
        </p:txBody>
      </p:sp>
      <p:pic>
        <p:nvPicPr>
          <p:cNvPr id="208" name="Google Shape;208;p34" descr="Picture of a downtown federalist looking building draped in American Flags."/>
          <p:cNvPicPr preferRelativeResize="0"/>
          <p:nvPr/>
        </p:nvPicPr>
        <p:blipFill rotWithShape="1">
          <a:blip r:embed="rId4">
            <a:alphaModFix/>
          </a:blip>
          <a:srcRect/>
          <a:stretch/>
        </p:blipFill>
        <p:spPr>
          <a:xfrm>
            <a:off x="6891650" y="102723"/>
            <a:ext cx="1758900" cy="1178400"/>
          </a:xfrm>
          <a:prstGeom prst="flowChartPunchedTape">
            <a:avLst/>
          </a:prstGeom>
          <a:noFill/>
          <a:ln>
            <a:noFill/>
          </a:ln>
        </p:spPr>
      </p:pic>
      <p:pic>
        <p:nvPicPr>
          <p:cNvPr id="209" name="Google Shape;209;p34" descr="Screenshot of &quot;Policy 10.002 Procedures - Techniques and Activities (of Research) May Include:&quot;"/>
          <p:cNvPicPr preferRelativeResize="0"/>
          <p:nvPr/>
        </p:nvPicPr>
        <p:blipFill rotWithShape="1">
          <a:blip r:embed="rId5">
            <a:alphaModFix/>
          </a:blip>
          <a:srcRect/>
          <a:stretch/>
        </p:blipFill>
        <p:spPr>
          <a:xfrm>
            <a:off x="151475" y="1183501"/>
            <a:ext cx="5600851" cy="35001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213"/>
        <p:cNvGrpSpPr/>
        <p:nvPr/>
      </p:nvGrpSpPr>
      <p:grpSpPr>
        <a:xfrm>
          <a:off x="0" y="0"/>
          <a:ext cx="0" cy="0"/>
          <a:chOff x="0" y="0"/>
          <a:chExt cx="0" cy="0"/>
        </a:xfrm>
      </p:grpSpPr>
      <p:sp>
        <p:nvSpPr>
          <p:cNvPr id="217" name="Google Shape;217;p35"/>
          <p:cNvSpPr txBox="1">
            <a:spLocks noGrp="1"/>
          </p:cNvSpPr>
          <p:nvPr>
            <p:ph type="title" idx="4294967295"/>
          </p:nvPr>
        </p:nvSpPr>
        <p:spPr>
          <a:xfrm>
            <a:off x="349800" y="1514250"/>
            <a:ext cx="4222200" cy="21150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75000"/>
              </a:lnSpc>
              <a:spcBef>
                <a:spcPts val="1800"/>
              </a:spcBef>
              <a:spcAft>
                <a:spcPts val="0"/>
              </a:spcAft>
              <a:buClr>
                <a:srgbClr val="000000"/>
              </a:buClr>
              <a:buSzPts val="3200"/>
              <a:buFont typeface="Arial"/>
              <a:buNone/>
              <a:tabLst/>
              <a:defRPr/>
            </a:pPr>
            <a:r>
              <a:rPr kumimoji="0" lang="en-US" sz="3200" b="1" i="0" u="none" strike="noStrike" kern="0" cap="none" spc="0" normalizeH="0" baseline="0" noProof="0" dirty="0">
                <a:ln>
                  <a:noFill/>
                </a:ln>
                <a:solidFill>
                  <a:schemeClr val="dk1"/>
                </a:solidFill>
                <a:effectLst/>
                <a:uLnTx/>
                <a:uFillTx/>
                <a:latin typeface="Arial"/>
                <a:ea typeface="Arial"/>
                <a:cs typeface="Arial"/>
                <a:sym typeface="Arial"/>
              </a:rPr>
              <a:t>Poll Question 1:</a:t>
            </a:r>
          </a:p>
          <a:p>
            <a:pPr marL="0" marR="0" lvl="0" indent="0" algn="l" defTabSz="914400" rtl="0" eaLnBrk="1" fontAlgn="auto" latinLnBrk="0" hangingPunct="1">
              <a:lnSpc>
                <a:spcPct val="75000"/>
              </a:lnSpc>
              <a:spcBef>
                <a:spcPts val="1800"/>
              </a:spcBef>
              <a:spcAft>
                <a:spcPts val="0"/>
              </a:spcAft>
              <a:buClr>
                <a:srgbClr val="000000"/>
              </a:buClr>
              <a:buSzPts val="3200"/>
              <a:buFont typeface="Arial"/>
              <a:buNone/>
              <a:tabLst/>
              <a:defRPr/>
            </a:pPr>
            <a:r>
              <a:rPr kumimoji="0" lang="en-US" sz="3200" b="1" i="0" u="none" strike="noStrike" kern="0" cap="none" spc="0" normalizeH="0" baseline="0" noProof="0" dirty="0">
                <a:ln>
                  <a:noFill/>
                </a:ln>
                <a:solidFill>
                  <a:schemeClr val="dk1"/>
                </a:solidFill>
                <a:effectLst/>
                <a:uLnTx/>
                <a:uFillTx/>
                <a:latin typeface="Arial"/>
                <a:ea typeface="Arial"/>
                <a:cs typeface="Arial"/>
                <a:sym typeface="Arial"/>
              </a:rPr>
              <a:t>What Type of Market Research Tools do you use most often?</a:t>
            </a:r>
          </a:p>
          <a:p>
            <a:pPr marL="0" marR="0" lvl="0" indent="0" algn="l" defTabSz="914400" rtl="0" eaLnBrk="1" fontAlgn="auto" latinLnBrk="0" hangingPunct="1">
              <a:lnSpc>
                <a:spcPct val="75000"/>
              </a:lnSpc>
              <a:spcBef>
                <a:spcPts val="1800"/>
              </a:spcBef>
              <a:spcAft>
                <a:spcPts val="0"/>
              </a:spcAft>
              <a:buClr>
                <a:srgbClr val="000000"/>
              </a:buClr>
              <a:buSzPts val="3200"/>
              <a:buFont typeface="Arial"/>
              <a:buNone/>
              <a:tabLst/>
              <a:defRPr/>
            </a:pPr>
            <a:endParaRPr kumimoji="0" lang="en-US" sz="3200" b="1" i="0" u="none" strike="noStrike" kern="0" cap="none" spc="0" normalizeH="0" baseline="0" noProof="0" dirty="0">
              <a:ln>
                <a:noFill/>
              </a:ln>
              <a:solidFill>
                <a:schemeClr val="lt1"/>
              </a:solidFill>
              <a:effectLst/>
              <a:uLnTx/>
              <a:uFillTx/>
              <a:latin typeface="Arial"/>
              <a:ea typeface="Arial"/>
              <a:cs typeface="Arial"/>
              <a:sym typeface="Arial"/>
            </a:endParaRPr>
          </a:p>
          <a:p>
            <a:pPr marL="0" marR="0" lvl="0" indent="0" algn="ctr" defTabSz="914400" rtl="0" eaLnBrk="1" fontAlgn="auto" latinLnBrk="0" hangingPunct="1">
              <a:lnSpc>
                <a:spcPct val="75000"/>
              </a:lnSpc>
              <a:spcBef>
                <a:spcPts val="1800"/>
              </a:spcBef>
              <a:spcAft>
                <a:spcPts val="0"/>
              </a:spcAft>
              <a:buClr>
                <a:srgbClr val="000000"/>
              </a:buClr>
              <a:buSzPts val="2000"/>
              <a:buFont typeface="Arial"/>
              <a:buNone/>
              <a:tabLst/>
              <a:defRPr/>
            </a:pPr>
            <a:endParaRPr kumimoji="0" lang="en-US" sz="2000" b="0" i="0" u="none" strike="noStrike" kern="0" cap="none" spc="0" normalizeH="0" baseline="0" noProof="0" dirty="0">
              <a:ln>
                <a:noFill/>
              </a:ln>
              <a:solidFill>
                <a:schemeClr val="lt1"/>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1800"/>
              </a:spcBef>
              <a:spcAft>
                <a:spcPts val="0"/>
              </a:spcAft>
              <a:buClr>
                <a:srgbClr val="000000"/>
              </a:buClr>
              <a:buSzPts val="2800"/>
              <a:buFont typeface="Arial"/>
              <a:buNone/>
              <a:tabLst/>
              <a:defRPr/>
            </a:pPr>
            <a:endParaRPr kumimoji="0" lang="en-US" sz="2800" b="0" i="0" u="none" strike="noStrike" kern="0" cap="none" spc="0" normalizeH="0" baseline="0" noProof="0" dirty="0">
              <a:ln>
                <a:noFill/>
              </a:ln>
              <a:solidFill>
                <a:schemeClr val="lt1"/>
              </a:solidFill>
              <a:effectLst/>
              <a:uLnTx/>
              <a:uFillTx/>
              <a:latin typeface="Arial"/>
              <a:ea typeface="Arial"/>
              <a:cs typeface="Arial"/>
              <a:sym typeface="Arial"/>
            </a:endParaRPr>
          </a:p>
        </p:txBody>
      </p:sp>
      <p:pic>
        <p:nvPicPr>
          <p:cNvPr id="218" name="Google Shape;218;p35" descr="Image of a finger entering information on a smart phone."/>
          <p:cNvPicPr preferRelativeResize="0"/>
          <p:nvPr/>
        </p:nvPicPr>
        <p:blipFill rotWithShape="1">
          <a:blip r:embed="rId3">
            <a:alphaModFix/>
          </a:blip>
          <a:srcRect/>
          <a:stretch/>
        </p:blipFill>
        <p:spPr>
          <a:xfrm>
            <a:off x="4788525" y="1094875"/>
            <a:ext cx="3984552" cy="2653776"/>
          </a:xfrm>
          <a:prstGeom prst="cloud">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222"/>
        <p:cNvGrpSpPr/>
        <p:nvPr/>
      </p:nvGrpSpPr>
      <p:grpSpPr>
        <a:xfrm>
          <a:off x="0" y="0"/>
          <a:ext cx="0" cy="0"/>
          <a:chOff x="0" y="0"/>
          <a:chExt cx="0" cy="0"/>
        </a:xfrm>
      </p:grpSpPr>
      <p:sp>
        <p:nvSpPr>
          <p:cNvPr id="228" name="Google Shape;228;p36"/>
          <p:cNvSpPr>
            <a:spLocks noGrp="1"/>
          </p:cNvSpPr>
          <p:nvPr>
            <p:ph type="title" idx="4294967295"/>
          </p:nvPr>
        </p:nvSpPr>
        <p:spPr>
          <a:xfrm>
            <a:off x="685863" y="306425"/>
            <a:ext cx="7769100" cy="97470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0" i="0" u="none" strike="noStrike" kern="0" cap="none" spc="0" normalizeH="0" baseline="0" noProof="0" dirty="0">
                <a:ln>
                  <a:noFill/>
                </a:ln>
                <a:solidFill>
                  <a:srgbClr val="005087"/>
                </a:solidFill>
                <a:effectLst/>
                <a:uLnTx/>
                <a:uFillTx/>
                <a:latin typeface="Arial"/>
                <a:ea typeface="Arial"/>
                <a:cs typeface="Arial"/>
                <a:sym typeface="Arial"/>
              </a:rPr>
              <a:t>Introduction to Market Research as a Service (MRAS)</a:t>
            </a:r>
            <a:endParaRPr kumimoji="0" lang="en-US" sz="1400" b="0" i="0" u="none" strike="noStrike" kern="0" cap="none" spc="0" normalizeH="0" baseline="0" noProof="0" dirty="0">
              <a:ln>
                <a:noFill/>
              </a:ln>
              <a:solidFill>
                <a:srgbClr val="005087"/>
              </a:solidFill>
              <a:effectLst/>
              <a:uLnTx/>
              <a:uFillTx/>
              <a:latin typeface="Arial"/>
              <a:ea typeface="Arial"/>
              <a:cs typeface="Arial"/>
              <a:sym typeface="Arial"/>
            </a:endParaRPr>
          </a:p>
        </p:txBody>
      </p:sp>
      <p:sp>
        <p:nvSpPr>
          <p:cNvPr id="226" name="Google Shape;226;p36"/>
          <p:cNvSpPr/>
          <p:nvPr/>
        </p:nvSpPr>
        <p:spPr>
          <a:xfrm>
            <a:off x="616849" y="1675761"/>
            <a:ext cx="4785300" cy="26472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400"/>
              </a:spcBef>
              <a:spcAft>
                <a:spcPts val="0"/>
              </a:spcAft>
              <a:buClr>
                <a:srgbClr val="000000"/>
              </a:buClr>
              <a:buSzPts val="1800"/>
              <a:buFont typeface="Arial"/>
              <a:buNone/>
            </a:pPr>
            <a:r>
              <a:rPr lang="en" sz="1800" b="0" i="0" u="none" strike="noStrike" cap="none">
                <a:solidFill>
                  <a:schemeClr val="dk1"/>
                </a:solidFill>
                <a:latin typeface="Arial"/>
                <a:ea typeface="Arial"/>
                <a:cs typeface="Arial"/>
                <a:sym typeface="Arial"/>
              </a:rPr>
              <a:t>MRAS uses the latest research techniques to help agencies visualize the competition and socioeconomic responses that they can expect if they use GSA’s acquisition vehicles.</a:t>
            </a:r>
            <a:endParaRPr sz="1800" b="0" i="0" u="none" strike="noStrike" cap="none">
              <a:solidFill>
                <a:schemeClr val="dk1"/>
              </a:solidFill>
              <a:latin typeface="Arial"/>
              <a:ea typeface="Arial"/>
              <a:cs typeface="Arial"/>
              <a:sym typeface="Arial"/>
            </a:endParaRPr>
          </a:p>
          <a:p>
            <a:pPr marL="1143000" marR="0" lvl="0" indent="0" algn="l" rtl="0">
              <a:lnSpc>
                <a:spcPct val="100000"/>
              </a:lnSpc>
              <a:spcBef>
                <a:spcPts val="40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1143000" marR="0" lvl="0" indent="0" algn="l" rtl="0">
              <a:lnSpc>
                <a:spcPct val="100000"/>
              </a:lnSpc>
              <a:spcBef>
                <a:spcPts val="400"/>
              </a:spcBef>
              <a:spcAft>
                <a:spcPts val="0"/>
              </a:spcAft>
              <a:buClr>
                <a:srgbClr val="000000"/>
              </a:buClr>
              <a:buSzPts val="1800"/>
              <a:buFont typeface="Arial"/>
              <a:buNone/>
            </a:pPr>
            <a:endParaRPr sz="1800" b="1" i="0" u="none" strike="noStrike" cap="none">
              <a:solidFill>
                <a:schemeClr val="dk1"/>
              </a:solidFill>
              <a:latin typeface="Arial"/>
              <a:ea typeface="Arial"/>
              <a:cs typeface="Arial"/>
              <a:sym typeface="Arial"/>
            </a:endParaRPr>
          </a:p>
        </p:txBody>
      </p:sp>
      <p:pic>
        <p:nvPicPr>
          <p:cNvPr id="229" name="Google Shape;229;p36" descr="Image of a person sitting at a laptop looking at graphs and charts."/>
          <p:cNvPicPr preferRelativeResize="0"/>
          <p:nvPr/>
        </p:nvPicPr>
        <p:blipFill rotWithShape="1">
          <a:blip r:embed="rId3">
            <a:alphaModFix/>
          </a:blip>
          <a:srcRect/>
          <a:stretch/>
        </p:blipFill>
        <p:spPr>
          <a:xfrm>
            <a:off x="5621925" y="1433525"/>
            <a:ext cx="3369600" cy="2244300"/>
          </a:xfrm>
          <a:prstGeom prst="round2DiagRect">
            <a:avLst>
              <a:gd name="adj1" fmla="val 16667"/>
              <a:gd name="adj2" fmla="val 0"/>
            </a:avLst>
          </a:prstGeom>
          <a:noFill/>
          <a:ln>
            <a:noFill/>
          </a:ln>
          <a:effectLst>
            <a:outerShdw blurRad="57150" dist="466725" dir="4740000" algn="bl" rotWithShape="0">
              <a:srgbClr val="000000">
                <a:alpha val="49800"/>
              </a:srgbClr>
            </a:outerShdw>
          </a:effectLst>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TotalTime>
  <Words>5355</Words>
  <Application>Microsoft Office PowerPoint</Application>
  <PresentationFormat>On-screen Show (16:9)</PresentationFormat>
  <Paragraphs>368</Paragraphs>
  <Slides>37</Slides>
  <Notes>37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Helvetica Neue</vt:lpstr>
      <vt:lpstr>arial</vt:lpstr>
      <vt:lpstr>Calibri</vt:lpstr>
      <vt:lpstr>Simple Light</vt:lpstr>
      <vt:lpstr>Dive Into the World of Market Research</vt:lpstr>
      <vt:lpstr>Objectives</vt:lpstr>
      <vt:lpstr>Agenda</vt:lpstr>
      <vt:lpstr>Why Research?</vt:lpstr>
      <vt:lpstr>The Regulations - FAR Part 10 www.acquisition.gov/far/part-10</vt:lpstr>
      <vt:lpstr>The Scope www.acquisition.gov/far/part-10</vt:lpstr>
      <vt:lpstr>How to Research? www.acquisition.gov/far/part-10</vt:lpstr>
      <vt:lpstr>Poll Question 1: What Type of Market Research Tools do you use most often?   </vt:lpstr>
      <vt:lpstr>Introduction to Market Research as a Service (MRAS)</vt:lpstr>
      <vt:lpstr>Poll Question 2:  Have you ever used GSA's MRAS tools before?  </vt:lpstr>
      <vt:lpstr>Available Service Options</vt:lpstr>
      <vt:lpstr>GSA Advantage! Multiple Part Number Search &amp; Market Research</vt:lpstr>
      <vt:lpstr>MRAS Rapid Review</vt:lpstr>
      <vt:lpstr>MRAS RFI Process </vt:lpstr>
      <vt:lpstr>How We Research</vt:lpstr>
      <vt:lpstr>MRAS Value Added Benefits</vt:lpstr>
      <vt:lpstr>MRAS Service Request Form Initiating Your Request  </vt:lpstr>
      <vt:lpstr>Buy.GSA.gov/MRAS</vt:lpstr>
      <vt:lpstr>Completing the Service Request Form </vt:lpstr>
      <vt:lpstr>Completing the Service Request Form</vt:lpstr>
      <vt:lpstr>Completing Service Request Form</vt:lpstr>
      <vt:lpstr>Completing Service Request Form, Continued</vt:lpstr>
      <vt:lpstr>Summary of Intake Requirements</vt:lpstr>
      <vt:lpstr>Sample MRAS Request for Information (RFI)  </vt:lpstr>
      <vt:lpstr>Sample MRAS RFI</vt:lpstr>
      <vt:lpstr>Sample MRAS RFI, Continued</vt:lpstr>
      <vt:lpstr>Sample MRAS Market Research Report  </vt:lpstr>
      <vt:lpstr>Sample MRAS Report</vt:lpstr>
      <vt:lpstr>Sample MRAS Report, Continued</vt:lpstr>
      <vt:lpstr>Sample MRAS Report, Cont.</vt:lpstr>
      <vt:lpstr>Source Data and Raw Data Availability</vt:lpstr>
      <vt:lpstr>MRAS Success Story</vt:lpstr>
      <vt:lpstr>MRAS Success Story, Continued</vt:lpstr>
      <vt:lpstr>MRAS Program Successes</vt:lpstr>
      <vt:lpstr>What Our Customers are Saying.....</vt:lpstr>
      <vt:lpstr>Resources</vt:lpstr>
      <vt:lpstr>ThankYou!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Dive Into the World of Market Research</dc:title>
  <cp:lastModifiedBy>Kris Niewsiadomy</cp:lastModifiedBy>
  <cp:revision>3</cp:revision>
  <dcterms:modified xsi:type="dcterms:W3CDTF">2024-06-05T19:50:58Z</dcterms:modified>
</cp:coreProperties>
</file>