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 id="2147483687"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3" r:id="rId19"/>
  </p:sldIdLst>
  <p:sldSz cx="9144000" cy="5143500" type="screen16x9"/>
  <p:notesSz cx="6858000" cy="9144000"/>
  <p:embeddedFontLst>
    <p:embeddedFont>
      <p:font typeface="Helvetica Neue"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94615" autoAdjust="0"/>
  </p:normalViewPr>
  <p:slideViewPr>
    <p:cSldViewPr snapToGrid="0">
      <p:cViewPr varScale="1">
        <p:scale>
          <a:sx n="158" d="100"/>
          <a:sy n="158" d="100"/>
        </p:scale>
        <p:origin x="264" y="14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hallways.cap.gsa.gov/app/#/doclib?filter%5Btype%5D%5B0%5D=1773&amp;document=78388"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buy.gsa.gov/docviewer?id=1931&amp;doctitle=nasa%27s%20quality%20assurance%20plan%20for%20software&amp;doctype=112?utm_campaign=atrw_fall2023&amp;utm_medium=referral&amp;utm_source=zoom" TargetMode="External"/><Relationship Id="rId5" Type="http://schemas.openxmlformats.org/officeDocument/2006/relationships/hyperlink" Target="https://buy.gsa.gov/docviewer?id=1931&amp;docTitle=nasa%27s%20quality%20assurance%20plan%20for%20software&amp;docType=112" TargetMode="External"/><Relationship Id="rId4" Type="http://schemas.openxmlformats.org/officeDocument/2006/relationships/hyperlink" Target="https://hallways.cap.gsa.gov/app/#/doclib?filter%5Btype%5D%5B0%5D=1773&amp;document=4380"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2896b8249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2896b824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a:solidFill>
                <a:schemeClr val="dk1"/>
              </a:solidFill>
              <a:highlight>
                <a:schemeClr val="lt1"/>
              </a:highlight>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eb8f5ad1ce_3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1" name="Google Shape;251;g2eb8f5ad1ce_3_98:notes"/>
          <p:cNvSpPr txBox="1">
            <a:spLocks noGrp="1"/>
          </p:cNvSpPr>
          <p:nvPr>
            <p:ph type="body" idx="1"/>
          </p:nvPr>
        </p:nvSpPr>
        <p:spPr>
          <a:xfrm>
            <a:off x="914401" y="4343401"/>
            <a:ext cx="5029200" cy="41148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sz="1300"/>
          </a:p>
        </p:txBody>
      </p:sp>
      <p:sp>
        <p:nvSpPr>
          <p:cNvPr id="252" name="Google Shape;252;g2eb8f5ad1ce_3_98:notes"/>
          <p:cNvSpPr txBox="1">
            <a:spLocks noGrp="1"/>
          </p:cNvSpPr>
          <p:nvPr>
            <p:ph type="sldNum" idx="12"/>
          </p:nvPr>
        </p:nvSpPr>
        <p:spPr>
          <a:xfrm>
            <a:off x="3886201" y="8686801"/>
            <a:ext cx="2971800" cy="457200"/>
          </a:xfrm>
          <a:prstGeom prst="rect">
            <a:avLst/>
          </a:prstGeom>
          <a:noFill/>
          <a:ln>
            <a:noFill/>
          </a:ln>
        </p:spPr>
        <p:txBody>
          <a:bodyPr spcFirstLastPara="1" wrap="square" lIns="91100" tIns="45550" rIns="91100" bIns="45550" anchor="b" anchorCtr="0">
            <a:noAutofit/>
          </a:bodyPr>
          <a:lstStyle/>
          <a:p>
            <a:pPr marL="0" lvl="0" indent="0" algn="r" rtl="0">
              <a:spcBef>
                <a:spcPts val="0"/>
              </a:spcBef>
              <a:spcAft>
                <a:spcPts val="0"/>
              </a:spcAft>
              <a:buNone/>
            </a:pPr>
            <a:fld id="{00000000-1234-1234-1234-123412341234}" type="slidenum">
              <a:rPr lang="en" sz="1300">
                <a:solidFill>
                  <a:srgbClr val="000000"/>
                </a:solidFill>
              </a:rPr>
              <a:t>10</a:t>
            </a:fld>
            <a:endParaRPr sz="130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eb8f5ad1ce_3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9" name="Google Shape;259;g2eb8f5ad1ce_3_105:notes"/>
          <p:cNvSpPr txBox="1">
            <a:spLocks noGrp="1"/>
          </p:cNvSpPr>
          <p:nvPr>
            <p:ph type="body" idx="1"/>
          </p:nvPr>
        </p:nvSpPr>
        <p:spPr>
          <a:xfrm>
            <a:off x="914401" y="4343401"/>
            <a:ext cx="5029200" cy="4114800"/>
          </a:xfrm>
          <a:prstGeom prst="rect">
            <a:avLst/>
          </a:prstGeom>
          <a:noFill/>
          <a:ln>
            <a:noFill/>
          </a:ln>
        </p:spPr>
        <p:txBody>
          <a:bodyPr spcFirstLastPara="1" wrap="square" lIns="91100" tIns="45550" rIns="91100" bIns="4555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60" name="Google Shape;260;g2eb8f5ad1ce_3_105:notes"/>
          <p:cNvSpPr txBox="1">
            <a:spLocks noGrp="1"/>
          </p:cNvSpPr>
          <p:nvPr>
            <p:ph type="sldNum" idx="12"/>
          </p:nvPr>
        </p:nvSpPr>
        <p:spPr>
          <a:xfrm>
            <a:off x="3886201" y="8686801"/>
            <a:ext cx="2971800" cy="457200"/>
          </a:xfrm>
          <a:prstGeom prst="rect">
            <a:avLst/>
          </a:prstGeom>
          <a:noFill/>
          <a:ln>
            <a:noFill/>
          </a:ln>
        </p:spPr>
        <p:txBody>
          <a:bodyPr spcFirstLastPara="1" wrap="square" lIns="91100" tIns="45550" rIns="91100" bIns="45550" anchor="b" anchorCtr="0">
            <a:noAutofit/>
          </a:bodyPr>
          <a:lstStyle/>
          <a:p>
            <a:pPr marL="0" lvl="0" indent="0" algn="r" rtl="0">
              <a:spcBef>
                <a:spcPts val="0"/>
              </a:spcBef>
              <a:spcAft>
                <a:spcPts val="0"/>
              </a:spcAft>
              <a:buNone/>
            </a:pPr>
            <a:fld id="{00000000-1234-1234-1234-123412341234}" type="slidenum">
              <a:rPr lang="en" sz="1300">
                <a:solidFill>
                  <a:srgbClr val="000000"/>
                </a:solidFill>
              </a:rPr>
              <a:t>11</a:t>
            </a:fld>
            <a:endParaRPr sz="130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4f64285137_0_2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24f64285137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Ryan/Andrea</a:t>
            </a:r>
            <a:endParaRPr/>
          </a:p>
          <a:p>
            <a:pPr marL="0" lvl="0" indent="0" algn="l" rtl="0">
              <a:spcBef>
                <a:spcPts val="0"/>
              </a:spcBef>
              <a:spcAft>
                <a:spcPts val="0"/>
              </a:spcAft>
              <a:buNone/>
            </a:pPr>
            <a:r>
              <a:rPr lang="en"/>
              <a:t>Andrea will share screen during live demo</a:t>
            </a:r>
            <a:endParaRPr/>
          </a:p>
          <a:p>
            <a:pPr marL="0" lvl="0" indent="0" algn="l" rtl="0">
              <a:spcBef>
                <a:spcPts val="0"/>
              </a:spcBef>
              <a:spcAft>
                <a:spcPts val="0"/>
              </a:spcAft>
              <a:buNone/>
            </a:pPr>
            <a:endParaRPr/>
          </a:p>
          <a:p>
            <a:pPr marL="0" lvl="0" indent="0" algn="l" rtl="0">
              <a:spcBef>
                <a:spcPts val="0"/>
              </a:spcBef>
              <a:spcAft>
                <a:spcPts val="0"/>
              </a:spcAft>
              <a:buNone/>
            </a:pPr>
            <a:r>
              <a:rPr lang="en"/>
              <a:t>QASP 1: USPTO Sample - </a:t>
            </a:r>
            <a:r>
              <a:rPr lang="en" u="sng">
                <a:solidFill>
                  <a:schemeClr val="hlink"/>
                </a:solidFill>
                <a:hlinkClick r:id="rId3"/>
              </a:rPr>
              <a:t>https://hallways.cap.gsa.gov/app/#/doclib?filter%5Btype%5D%5B0%5D=1773&amp;document=78388</a:t>
            </a:r>
            <a:r>
              <a:rPr lang="en"/>
              <a:t> </a:t>
            </a:r>
            <a:endParaRPr/>
          </a:p>
          <a:p>
            <a:pPr marL="457200" lvl="0" indent="-298450" algn="l" rtl="0">
              <a:spcBef>
                <a:spcPts val="0"/>
              </a:spcBef>
              <a:spcAft>
                <a:spcPts val="0"/>
              </a:spcAft>
              <a:buSzPts val="1100"/>
              <a:buChar char="-"/>
            </a:pPr>
            <a:r>
              <a:rPr lang="en"/>
              <a:t>This one is basic but good</a:t>
            </a:r>
            <a:endParaRPr/>
          </a:p>
          <a:p>
            <a:pPr marL="457200" lvl="0" indent="-298450" algn="l" rtl="0">
              <a:spcBef>
                <a:spcPts val="0"/>
              </a:spcBef>
              <a:spcAft>
                <a:spcPts val="0"/>
              </a:spcAft>
              <a:buSzPts val="1100"/>
              <a:buChar char="-"/>
            </a:pPr>
            <a:r>
              <a:rPr lang="en"/>
              <a:t>Shows basic elements of QASP</a:t>
            </a:r>
            <a:endParaRPr/>
          </a:p>
          <a:p>
            <a:pPr marL="457200" lvl="0" indent="-298450" algn="l" rtl="0">
              <a:spcBef>
                <a:spcPts val="0"/>
              </a:spcBef>
              <a:spcAft>
                <a:spcPts val="0"/>
              </a:spcAft>
              <a:buSzPts val="1100"/>
              <a:buChar char="-"/>
            </a:pPr>
            <a:r>
              <a:rPr lang="en"/>
              <a:t>Doesn’t show actual performance metrics</a:t>
            </a:r>
            <a:endParaRPr/>
          </a:p>
          <a:p>
            <a:pPr marL="0" lvl="0" indent="0" algn="l" rtl="0">
              <a:spcBef>
                <a:spcPts val="0"/>
              </a:spcBef>
              <a:spcAft>
                <a:spcPts val="0"/>
              </a:spcAft>
              <a:buNone/>
            </a:pPr>
            <a:r>
              <a:rPr lang="en"/>
              <a:t>QASP 2: Army Contracting Command Template - </a:t>
            </a:r>
            <a:r>
              <a:rPr lang="en" u="sng">
                <a:solidFill>
                  <a:schemeClr val="hlink"/>
                </a:solidFill>
                <a:hlinkClick r:id="rId4"/>
              </a:rPr>
              <a:t>https://hallways.cap.gsa.gov/app/#/doclib?filter%5Btype%5D%5B0%5D=1773&amp;document=4380</a:t>
            </a:r>
            <a:r>
              <a:rPr lang="en"/>
              <a:t> </a:t>
            </a:r>
            <a:endParaRPr/>
          </a:p>
          <a:p>
            <a:pPr marL="457200" lvl="0" indent="-298450" algn="l" rtl="0">
              <a:spcBef>
                <a:spcPts val="0"/>
              </a:spcBef>
              <a:spcAft>
                <a:spcPts val="0"/>
              </a:spcAft>
              <a:buSzPts val="1100"/>
              <a:buChar char="-"/>
            </a:pPr>
            <a:r>
              <a:rPr lang="en"/>
              <a:t>This is a template</a:t>
            </a:r>
            <a:endParaRPr/>
          </a:p>
          <a:p>
            <a:pPr marL="457200" lvl="0" indent="-298450" algn="l" rtl="0">
              <a:spcBef>
                <a:spcPts val="0"/>
              </a:spcBef>
              <a:spcAft>
                <a:spcPts val="0"/>
              </a:spcAft>
              <a:buSzPts val="1100"/>
              <a:buChar char="-"/>
            </a:pPr>
            <a:r>
              <a:rPr lang="en"/>
              <a:t>Good resource if you want to use it</a:t>
            </a:r>
            <a:endParaRPr/>
          </a:p>
          <a:p>
            <a:pPr marL="457200" lvl="0" indent="-298450" algn="l" rtl="0">
              <a:spcBef>
                <a:spcPts val="0"/>
              </a:spcBef>
              <a:spcAft>
                <a:spcPts val="0"/>
              </a:spcAft>
              <a:buSzPts val="1100"/>
              <a:buChar char="-"/>
            </a:pPr>
            <a:r>
              <a:rPr lang="en"/>
              <a:t>Can build off of it</a:t>
            </a:r>
            <a:endParaRPr/>
          </a:p>
          <a:p>
            <a:pPr marL="457200" lvl="0" indent="-298450" algn="l" rtl="0">
              <a:spcBef>
                <a:spcPts val="0"/>
              </a:spcBef>
              <a:spcAft>
                <a:spcPts val="0"/>
              </a:spcAft>
              <a:buSzPts val="1100"/>
              <a:buChar char="-"/>
            </a:pPr>
            <a:r>
              <a:rPr lang="en"/>
              <a:t>Allows you to reuse multiple times</a:t>
            </a:r>
            <a:endParaRPr/>
          </a:p>
          <a:p>
            <a:pPr marL="457200" lvl="0" indent="-298450" algn="l" rtl="0">
              <a:spcBef>
                <a:spcPts val="0"/>
              </a:spcBef>
              <a:spcAft>
                <a:spcPts val="0"/>
              </a:spcAft>
              <a:buSzPts val="1100"/>
              <a:buChar char="-"/>
            </a:pPr>
            <a:r>
              <a:rPr lang="en"/>
              <a:t>Again non-specific</a:t>
            </a:r>
            <a:endParaRPr/>
          </a:p>
          <a:p>
            <a:pPr marL="457200" lvl="0" indent="-298450" algn="l" rtl="0">
              <a:spcBef>
                <a:spcPts val="0"/>
              </a:spcBef>
              <a:spcAft>
                <a:spcPts val="0"/>
              </a:spcAft>
              <a:buSzPts val="1100"/>
              <a:buChar char="-"/>
            </a:pPr>
            <a:r>
              <a:rPr lang="en"/>
              <a:t>Important again to note that like last time, creates special section for performance measurements</a:t>
            </a:r>
            <a:endParaRPr/>
          </a:p>
          <a:p>
            <a:pPr marL="0" lvl="0" indent="0" algn="l" rtl="0">
              <a:spcBef>
                <a:spcPts val="0"/>
              </a:spcBef>
              <a:spcAft>
                <a:spcPts val="0"/>
              </a:spcAft>
              <a:buNone/>
            </a:pPr>
            <a:r>
              <a:rPr lang="en"/>
              <a:t>QASP 3: NASA QASP for Software - </a:t>
            </a:r>
            <a:r>
              <a:rPr lang="en" u="sng">
                <a:solidFill>
                  <a:schemeClr val="hlink"/>
                </a:solidFill>
                <a:hlinkClick r:id="rId5"/>
              </a:rPr>
              <a:t>https://buy.gsa.gov/docviewer?id=1931&amp;docTitle=nasa%27s%20quality%20assurance%20plan%20for%20software&amp;docType=112</a:t>
            </a:r>
            <a:r>
              <a:rPr lang="en"/>
              <a:t> </a:t>
            </a:r>
            <a:endParaRPr/>
          </a:p>
          <a:p>
            <a:pPr marL="0" lvl="0" indent="0" algn="l" rtl="0">
              <a:spcBef>
                <a:spcPts val="0"/>
              </a:spcBef>
              <a:spcAft>
                <a:spcPts val="0"/>
              </a:spcAft>
              <a:buNone/>
            </a:pPr>
            <a:r>
              <a:rPr lang="en"/>
              <a:t>UTM Link for Kelly Chat:  </a:t>
            </a:r>
            <a:r>
              <a:rPr lang="en" u="sng">
                <a:solidFill>
                  <a:schemeClr val="hlink"/>
                </a:solidFill>
                <a:hlinkClick r:id="rId6"/>
              </a:rPr>
              <a:t>https://buy.gsa.gov/docviewer?id=1931&amp;doctitle=nasa%27s%20quality%20assurance%20plan%20for%20software&amp;doctype=112?utm_campaign=atrw_fall2023&amp;utm_medium=referral&amp;utm_source=zoom</a:t>
            </a:r>
            <a:endParaRPr sz="1200"/>
          </a:p>
          <a:p>
            <a:pPr marL="457200" lvl="0" indent="-298450" algn="l" rtl="0">
              <a:spcBef>
                <a:spcPts val="0"/>
              </a:spcBef>
              <a:spcAft>
                <a:spcPts val="0"/>
              </a:spcAft>
              <a:buSzPts val="1100"/>
              <a:buChar char="-"/>
            </a:pPr>
            <a:r>
              <a:rPr lang="en"/>
              <a:t>Most specific QASP example yet</a:t>
            </a:r>
            <a:endParaRPr/>
          </a:p>
          <a:p>
            <a:pPr marL="457200" lvl="0" indent="-298450" algn="l" rtl="0">
              <a:spcBef>
                <a:spcPts val="0"/>
              </a:spcBef>
              <a:spcAft>
                <a:spcPts val="0"/>
              </a:spcAft>
              <a:buSzPts val="1100"/>
              <a:buChar char="-"/>
            </a:pPr>
            <a:r>
              <a:rPr lang="en"/>
              <a:t>Love the key abbreviations list</a:t>
            </a:r>
            <a:endParaRPr/>
          </a:p>
          <a:p>
            <a:pPr marL="457200" lvl="0" indent="-298450" algn="l" rtl="0">
              <a:spcBef>
                <a:spcPts val="0"/>
              </a:spcBef>
              <a:spcAft>
                <a:spcPts val="0"/>
              </a:spcAft>
              <a:buSzPts val="1100"/>
              <a:buChar char="-"/>
            </a:pPr>
            <a:r>
              <a:rPr lang="en"/>
              <a:t>Structured nicely with table of contents, makes it easier to read despite length</a:t>
            </a:r>
            <a:endParaRPr/>
          </a:p>
          <a:p>
            <a:pPr marL="457200" lvl="0" indent="-298450" algn="l" rtl="0">
              <a:spcBef>
                <a:spcPts val="0"/>
              </a:spcBef>
              <a:spcAft>
                <a:spcPts val="0"/>
              </a:spcAft>
              <a:buSzPts val="1100"/>
              <a:buChar char="-"/>
            </a:pPr>
            <a:r>
              <a:rPr lang="en"/>
              <a:t>Details organizational structure</a:t>
            </a:r>
            <a:endParaRPr/>
          </a:p>
          <a:p>
            <a:pPr marL="457200" lvl="0" indent="-298450" algn="l" rtl="0">
              <a:spcBef>
                <a:spcPts val="0"/>
              </a:spcBef>
              <a:spcAft>
                <a:spcPts val="0"/>
              </a:spcAft>
              <a:buSzPts val="1100"/>
              <a:buChar char="-"/>
            </a:pPr>
            <a:r>
              <a:rPr lang="en"/>
              <a:t>Details more of the evaluation and review criteria</a:t>
            </a:r>
            <a:endParaRPr/>
          </a:p>
          <a:p>
            <a:pPr marL="457200" lvl="0" indent="-298450" algn="l" rtl="0">
              <a:spcBef>
                <a:spcPts val="0"/>
              </a:spcBef>
              <a:spcAft>
                <a:spcPts val="0"/>
              </a:spcAft>
              <a:buSzPts val="1100"/>
              <a:buChar char="-"/>
            </a:pPr>
            <a:r>
              <a:rPr lang="en"/>
              <a:t>Would love to see an attachment that includes the review and criteria sheet to see how it is laid out</a:t>
            </a:r>
            <a:endParaRPr/>
          </a:p>
          <a:p>
            <a:pPr marL="457200" lvl="0" indent="-298450" algn="l" rtl="0">
              <a:spcBef>
                <a:spcPts val="0"/>
              </a:spcBef>
              <a:spcAft>
                <a:spcPts val="0"/>
              </a:spcAft>
              <a:buSzPts val="1100"/>
              <a:buChar char="-"/>
            </a:pPr>
            <a:r>
              <a:rPr lang="en"/>
              <a:t>But, we can take best practices from all three and combine them</a:t>
            </a:r>
            <a:endParaRPr/>
          </a:p>
          <a:p>
            <a:pPr marL="457200" lvl="0" indent="-298450" algn="l" rtl="0">
              <a:spcBef>
                <a:spcPts val="0"/>
              </a:spcBef>
              <a:spcAft>
                <a:spcPts val="0"/>
              </a:spcAft>
              <a:buSzPts val="1100"/>
              <a:buChar char="-"/>
            </a:pPr>
            <a:r>
              <a:rPr lang="en"/>
              <a:t>Goes to show how general and QASP can be, but it must fit your acquisition needs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eb8f5ad1ce_3_117:notes"/>
          <p:cNvSpPr txBox="1">
            <a:spLocks noGrp="1"/>
          </p:cNvSpPr>
          <p:nvPr>
            <p:ph type="body" idx="1"/>
          </p:nvPr>
        </p:nvSpPr>
        <p:spPr>
          <a:xfrm>
            <a:off x="914401" y="4343401"/>
            <a:ext cx="5029200" cy="4114800"/>
          </a:xfrm>
          <a:prstGeom prst="rect">
            <a:avLst/>
          </a:prstGeom>
        </p:spPr>
        <p:txBody>
          <a:bodyPr spcFirstLastPara="1" wrap="square" lIns="86175" tIns="86175" rIns="86175" bIns="86175" anchor="t" anchorCtr="0">
            <a:noAutofit/>
          </a:bodyPr>
          <a:lstStyle/>
          <a:p>
            <a:pPr marL="0" lvl="0" indent="0" algn="l" rtl="0">
              <a:spcBef>
                <a:spcPts val="0"/>
              </a:spcBef>
              <a:spcAft>
                <a:spcPts val="0"/>
              </a:spcAft>
              <a:buNone/>
            </a:pPr>
            <a:endParaRPr/>
          </a:p>
        </p:txBody>
      </p:sp>
      <p:sp>
        <p:nvSpPr>
          <p:cNvPr id="272" name="Google Shape;272;g2eb8f5ad1ce_3_117:notes"/>
          <p:cNvSpPr>
            <a:spLocks noGrp="1" noRot="1" noChangeAspect="1"/>
          </p:cNvSpPr>
          <p:nvPr>
            <p:ph type="sldImg" idx="2"/>
          </p:nvPr>
        </p:nvSpPr>
        <p:spPr>
          <a:xfrm>
            <a:off x="428625" y="686405"/>
            <a:ext cx="6000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eb8f5ad1ce_3_122:notes"/>
          <p:cNvSpPr txBox="1">
            <a:spLocks noGrp="1"/>
          </p:cNvSpPr>
          <p:nvPr>
            <p:ph type="body" idx="1"/>
          </p:nvPr>
        </p:nvSpPr>
        <p:spPr>
          <a:xfrm>
            <a:off x="914401" y="4343401"/>
            <a:ext cx="5029200" cy="4114800"/>
          </a:xfrm>
          <a:prstGeom prst="rect">
            <a:avLst/>
          </a:prstGeom>
        </p:spPr>
        <p:txBody>
          <a:bodyPr spcFirstLastPara="1" wrap="square" lIns="86175" tIns="86175" rIns="86175" bIns="86175" anchor="t" anchorCtr="0">
            <a:noAutofit/>
          </a:bodyPr>
          <a:lstStyle/>
          <a:p>
            <a:pPr marL="0" lvl="0" indent="0" algn="l" rtl="0">
              <a:spcBef>
                <a:spcPts val="0"/>
              </a:spcBef>
              <a:spcAft>
                <a:spcPts val="0"/>
              </a:spcAft>
              <a:buNone/>
            </a:pPr>
            <a:endParaRPr/>
          </a:p>
        </p:txBody>
      </p:sp>
      <p:sp>
        <p:nvSpPr>
          <p:cNvPr id="278" name="Google Shape;278;g2eb8f5ad1ce_3_122:notes"/>
          <p:cNvSpPr>
            <a:spLocks noGrp="1" noRot="1" noChangeAspect="1"/>
          </p:cNvSpPr>
          <p:nvPr>
            <p:ph type="sldImg" idx="2"/>
          </p:nvPr>
        </p:nvSpPr>
        <p:spPr>
          <a:xfrm>
            <a:off x="428625" y="686405"/>
            <a:ext cx="6000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eb8f5ad1ce_3_127:notes"/>
          <p:cNvSpPr>
            <a:spLocks noGrp="1" noRot="1" noChangeAspect="1"/>
          </p:cNvSpPr>
          <p:nvPr>
            <p:ph type="sldImg" idx="2"/>
          </p:nvPr>
        </p:nvSpPr>
        <p:spPr>
          <a:xfrm>
            <a:off x="428625" y="686405"/>
            <a:ext cx="6000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4" name="Google Shape;284;g2eb8f5ad1ce_3_127:notes"/>
          <p:cNvSpPr txBox="1">
            <a:spLocks noGrp="1"/>
          </p:cNvSpPr>
          <p:nvPr>
            <p:ph type="body" idx="1"/>
          </p:nvPr>
        </p:nvSpPr>
        <p:spPr>
          <a:xfrm>
            <a:off x="914401" y="4343401"/>
            <a:ext cx="5029200" cy="41148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Clr>
                <a:schemeClr val="dk1"/>
              </a:buClr>
              <a:buSzPts val="1100"/>
              <a:buFont typeface="Arial"/>
              <a:buNone/>
            </a:pPr>
            <a:endParaRPr sz="1300"/>
          </a:p>
        </p:txBody>
      </p:sp>
      <p:sp>
        <p:nvSpPr>
          <p:cNvPr id="285" name="Google Shape;285;g2eb8f5ad1ce_3_127:notes"/>
          <p:cNvSpPr txBox="1">
            <a:spLocks noGrp="1"/>
          </p:cNvSpPr>
          <p:nvPr>
            <p:ph type="sldNum" idx="12"/>
          </p:nvPr>
        </p:nvSpPr>
        <p:spPr>
          <a:xfrm>
            <a:off x="3886201" y="8686801"/>
            <a:ext cx="2971800" cy="457200"/>
          </a:xfrm>
          <a:prstGeom prst="rect">
            <a:avLst/>
          </a:prstGeom>
          <a:noFill/>
          <a:ln>
            <a:noFill/>
          </a:ln>
        </p:spPr>
        <p:txBody>
          <a:bodyPr spcFirstLastPara="1" wrap="square" lIns="91100" tIns="45550" rIns="91100" bIns="45550" anchor="b" anchorCtr="0">
            <a:noAutofit/>
          </a:bodyPr>
          <a:lstStyle/>
          <a:p>
            <a:pPr marL="0" lvl="0" indent="0" algn="r" rtl="0">
              <a:spcBef>
                <a:spcPts val="0"/>
              </a:spcBef>
              <a:spcAft>
                <a:spcPts val="0"/>
              </a:spcAft>
              <a:buNone/>
            </a:pPr>
            <a:fld id="{00000000-1234-1234-1234-123412341234}" type="slidenum">
              <a:rPr lang="en" sz="1300"/>
              <a:t>15</a:t>
            </a:fld>
            <a:endParaRPr sz="13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eb8f5ad1ce_3_132:notes"/>
          <p:cNvSpPr txBox="1">
            <a:spLocks noGrp="1"/>
          </p:cNvSpPr>
          <p:nvPr>
            <p:ph type="body" idx="1"/>
          </p:nvPr>
        </p:nvSpPr>
        <p:spPr>
          <a:xfrm>
            <a:off x="914401" y="4343401"/>
            <a:ext cx="5029200" cy="4114800"/>
          </a:xfrm>
          <a:prstGeom prst="rect">
            <a:avLst/>
          </a:prstGeom>
        </p:spPr>
        <p:txBody>
          <a:bodyPr spcFirstLastPara="1" wrap="square" lIns="86175" tIns="86175" rIns="86175" bIns="86175" anchor="t" anchorCtr="0">
            <a:noAutofit/>
          </a:bodyPr>
          <a:lstStyle/>
          <a:p>
            <a:pPr marL="0" lvl="0" indent="0" algn="l" rtl="0">
              <a:spcBef>
                <a:spcPts val="0"/>
              </a:spcBef>
              <a:spcAft>
                <a:spcPts val="0"/>
              </a:spcAft>
              <a:buNone/>
            </a:pPr>
            <a:endParaRPr/>
          </a:p>
        </p:txBody>
      </p:sp>
      <p:sp>
        <p:nvSpPr>
          <p:cNvPr id="290" name="Google Shape;290;g2eb8f5ad1ce_3_132:notes"/>
          <p:cNvSpPr>
            <a:spLocks noGrp="1" noRot="1" noChangeAspect="1"/>
          </p:cNvSpPr>
          <p:nvPr>
            <p:ph type="sldImg" idx="2"/>
          </p:nvPr>
        </p:nvSpPr>
        <p:spPr>
          <a:xfrm>
            <a:off x="428625" y="686405"/>
            <a:ext cx="6000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2896b82493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22896b82493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a:solidFill>
                <a:schemeClr val="dk1"/>
              </a:solidFill>
              <a:highlight>
                <a:schemeClr val="lt1"/>
              </a:highlight>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eb8f5ad1ce_3_42:notes"/>
          <p:cNvSpPr txBox="1">
            <a:spLocks noGrp="1"/>
          </p:cNvSpPr>
          <p:nvPr>
            <p:ph type="sldNum" idx="12"/>
          </p:nvPr>
        </p:nvSpPr>
        <p:spPr>
          <a:xfrm>
            <a:off x="3886201" y="8686801"/>
            <a:ext cx="2971800" cy="457200"/>
          </a:xfrm>
          <a:prstGeom prst="rect">
            <a:avLst/>
          </a:prstGeom>
          <a:noFill/>
          <a:ln>
            <a:noFill/>
          </a:ln>
        </p:spPr>
        <p:txBody>
          <a:bodyPr spcFirstLastPara="1" wrap="square" lIns="91100" tIns="45550" rIns="91100" bIns="45550" anchor="b" anchorCtr="0">
            <a:noAutofit/>
          </a:bodyPr>
          <a:lstStyle/>
          <a:p>
            <a:pPr marL="0" lvl="0" indent="0" algn="r" rtl="0">
              <a:spcBef>
                <a:spcPts val="0"/>
              </a:spcBef>
              <a:spcAft>
                <a:spcPts val="0"/>
              </a:spcAft>
              <a:buNone/>
            </a:pPr>
            <a:fld id="{00000000-1234-1234-1234-123412341234}" type="slidenum">
              <a:rPr lang="en" sz="1300"/>
              <a:t>2</a:t>
            </a:fld>
            <a:endParaRPr sz="1300"/>
          </a:p>
        </p:txBody>
      </p:sp>
      <p:sp>
        <p:nvSpPr>
          <p:cNvPr id="189" name="Google Shape;189;g2eb8f5ad1ce_3_42:notes"/>
          <p:cNvSpPr>
            <a:spLocks noGrp="1" noRot="1" noChangeAspect="1"/>
          </p:cNvSpPr>
          <p:nvPr>
            <p:ph type="sldImg" idx="2"/>
          </p:nvPr>
        </p:nvSpPr>
        <p:spPr>
          <a:xfrm>
            <a:off x="428625" y="686405"/>
            <a:ext cx="6000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0" name="Google Shape;190;g2eb8f5ad1ce_3_42:notes"/>
          <p:cNvSpPr txBox="1">
            <a:spLocks noGrp="1"/>
          </p:cNvSpPr>
          <p:nvPr>
            <p:ph type="body" idx="1"/>
          </p:nvPr>
        </p:nvSpPr>
        <p:spPr>
          <a:xfrm>
            <a:off x="914401" y="4343401"/>
            <a:ext cx="5029200" cy="41148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Clr>
                <a:schemeClr val="dk1"/>
              </a:buClr>
              <a:buSzPts val="1100"/>
              <a:buFont typeface="Arial"/>
              <a:buNone/>
            </a:pPr>
            <a:endParaRPr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eb8f5ad1ce_3_51:notes"/>
          <p:cNvSpPr>
            <a:spLocks noGrp="1" noRot="1" noChangeAspect="1"/>
          </p:cNvSpPr>
          <p:nvPr>
            <p:ph type="sldImg" idx="2"/>
          </p:nvPr>
        </p:nvSpPr>
        <p:spPr>
          <a:xfrm>
            <a:off x="428625" y="686405"/>
            <a:ext cx="6000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7" name="Google Shape;197;g2eb8f5ad1ce_3_51:notes"/>
          <p:cNvSpPr txBox="1">
            <a:spLocks noGrp="1"/>
          </p:cNvSpPr>
          <p:nvPr>
            <p:ph type="body" idx="1"/>
          </p:nvPr>
        </p:nvSpPr>
        <p:spPr>
          <a:xfrm>
            <a:off x="914401" y="4343401"/>
            <a:ext cx="5029200" cy="41148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sz="1300"/>
          </a:p>
        </p:txBody>
      </p:sp>
      <p:sp>
        <p:nvSpPr>
          <p:cNvPr id="198" name="Google Shape;198;g2eb8f5ad1ce_3_51:notes"/>
          <p:cNvSpPr txBox="1">
            <a:spLocks noGrp="1"/>
          </p:cNvSpPr>
          <p:nvPr>
            <p:ph type="sldNum" idx="12"/>
          </p:nvPr>
        </p:nvSpPr>
        <p:spPr>
          <a:xfrm>
            <a:off x="3886201" y="8686801"/>
            <a:ext cx="2971800" cy="457200"/>
          </a:xfrm>
          <a:prstGeom prst="rect">
            <a:avLst/>
          </a:prstGeom>
          <a:noFill/>
          <a:ln>
            <a:noFill/>
          </a:ln>
        </p:spPr>
        <p:txBody>
          <a:bodyPr spcFirstLastPara="1" wrap="square" lIns="91100" tIns="45550" rIns="91100" bIns="45550" anchor="b" anchorCtr="0">
            <a:noAutofit/>
          </a:bodyPr>
          <a:lstStyle/>
          <a:p>
            <a:pPr marL="0" lvl="0" indent="0" algn="r" rtl="0">
              <a:spcBef>
                <a:spcPts val="0"/>
              </a:spcBef>
              <a:spcAft>
                <a:spcPts val="0"/>
              </a:spcAft>
              <a:buNone/>
            </a:pPr>
            <a:fld id="{00000000-1234-1234-1234-123412341234}" type="slidenum">
              <a:rPr lang="en" sz="1300">
                <a:solidFill>
                  <a:srgbClr val="000000"/>
                </a:solidFill>
              </a:rPr>
              <a:t>3</a:t>
            </a:fld>
            <a:endParaRPr sz="13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eb8f5ad1ce_3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4" name="Google Shape;204;g2eb8f5ad1ce_3_57:notes"/>
          <p:cNvSpPr txBox="1">
            <a:spLocks noGrp="1"/>
          </p:cNvSpPr>
          <p:nvPr>
            <p:ph type="body" idx="1"/>
          </p:nvPr>
        </p:nvSpPr>
        <p:spPr>
          <a:xfrm>
            <a:off x="914401" y="4343401"/>
            <a:ext cx="5029200" cy="41148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sz="1300"/>
          </a:p>
        </p:txBody>
      </p:sp>
      <p:sp>
        <p:nvSpPr>
          <p:cNvPr id="205" name="Google Shape;205;g2eb8f5ad1ce_3_57:notes"/>
          <p:cNvSpPr txBox="1">
            <a:spLocks noGrp="1"/>
          </p:cNvSpPr>
          <p:nvPr>
            <p:ph type="sldNum" idx="12"/>
          </p:nvPr>
        </p:nvSpPr>
        <p:spPr>
          <a:xfrm>
            <a:off x="3886201" y="8686801"/>
            <a:ext cx="2971800" cy="457200"/>
          </a:xfrm>
          <a:prstGeom prst="rect">
            <a:avLst/>
          </a:prstGeom>
          <a:noFill/>
          <a:ln>
            <a:noFill/>
          </a:ln>
        </p:spPr>
        <p:txBody>
          <a:bodyPr spcFirstLastPara="1" wrap="square" lIns="91100" tIns="45550" rIns="91100" bIns="45550" anchor="b" anchorCtr="0">
            <a:noAutofit/>
          </a:bodyPr>
          <a:lstStyle/>
          <a:p>
            <a:pPr marL="0" lvl="0" indent="0" algn="r" rtl="0">
              <a:spcBef>
                <a:spcPts val="0"/>
              </a:spcBef>
              <a:spcAft>
                <a:spcPts val="0"/>
              </a:spcAft>
              <a:buNone/>
            </a:pPr>
            <a:fld id="{00000000-1234-1234-1234-123412341234}" type="slidenum">
              <a:rPr lang="en" sz="1300">
                <a:solidFill>
                  <a:srgbClr val="000000"/>
                </a:solidFill>
              </a:rPr>
              <a:t>4</a:t>
            </a:fld>
            <a:endParaRPr sz="130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eb8f5ad1ce_3_64:notes"/>
          <p:cNvSpPr txBox="1">
            <a:spLocks noGrp="1"/>
          </p:cNvSpPr>
          <p:nvPr>
            <p:ph type="body" idx="1"/>
          </p:nvPr>
        </p:nvSpPr>
        <p:spPr>
          <a:xfrm>
            <a:off x="914401" y="4343401"/>
            <a:ext cx="5029200" cy="4114800"/>
          </a:xfrm>
          <a:prstGeom prst="rect">
            <a:avLst/>
          </a:prstGeom>
        </p:spPr>
        <p:txBody>
          <a:bodyPr spcFirstLastPara="1" wrap="square" lIns="86175" tIns="86175" rIns="86175" bIns="86175" anchor="t" anchorCtr="0">
            <a:noAutofit/>
          </a:bodyPr>
          <a:lstStyle/>
          <a:p>
            <a:pPr marL="0" lvl="0" indent="0" algn="l" rtl="0">
              <a:spcBef>
                <a:spcPts val="0"/>
              </a:spcBef>
              <a:spcAft>
                <a:spcPts val="0"/>
              </a:spcAft>
              <a:buNone/>
            </a:pPr>
            <a:endParaRPr/>
          </a:p>
        </p:txBody>
      </p:sp>
      <p:sp>
        <p:nvSpPr>
          <p:cNvPr id="212" name="Google Shape;212;g2eb8f5ad1ce_3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eb8f5ad1ce_3_70:notes"/>
          <p:cNvSpPr>
            <a:spLocks noGrp="1" noRot="1" noChangeAspect="1"/>
          </p:cNvSpPr>
          <p:nvPr>
            <p:ph type="sldImg" idx="2"/>
          </p:nvPr>
        </p:nvSpPr>
        <p:spPr>
          <a:xfrm>
            <a:off x="428625" y="686405"/>
            <a:ext cx="6000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9" name="Google Shape;219;g2eb8f5ad1ce_3_70:notes"/>
          <p:cNvSpPr txBox="1">
            <a:spLocks noGrp="1"/>
          </p:cNvSpPr>
          <p:nvPr>
            <p:ph type="body" idx="1"/>
          </p:nvPr>
        </p:nvSpPr>
        <p:spPr>
          <a:xfrm>
            <a:off x="914401" y="4343401"/>
            <a:ext cx="5029200" cy="41148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sz="1300"/>
          </a:p>
        </p:txBody>
      </p:sp>
      <p:sp>
        <p:nvSpPr>
          <p:cNvPr id="220" name="Google Shape;220;g2eb8f5ad1ce_3_70:notes"/>
          <p:cNvSpPr txBox="1">
            <a:spLocks noGrp="1"/>
          </p:cNvSpPr>
          <p:nvPr>
            <p:ph type="sldNum" idx="12"/>
          </p:nvPr>
        </p:nvSpPr>
        <p:spPr>
          <a:xfrm>
            <a:off x="3886201" y="8686801"/>
            <a:ext cx="2971800" cy="457200"/>
          </a:xfrm>
          <a:prstGeom prst="rect">
            <a:avLst/>
          </a:prstGeom>
          <a:noFill/>
          <a:ln>
            <a:noFill/>
          </a:ln>
        </p:spPr>
        <p:txBody>
          <a:bodyPr spcFirstLastPara="1" wrap="square" lIns="91100" tIns="45550" rIns="91100" bIns="45550" anchor="b" anchorCtr="0">
            <a:noAutofit/>
          </a:bodyPr>
          <a:lstStyle/>
          <a:p>
            <a:pPr marL="0" lvl="0" indent="0" algn="r" rtl="0">
              <a:spcBef>
                <a:spcPts val="0"/>
              </a:spcBef>
              <a:spcAft>
                <a:spcPts val="0"/>
              </a:spcAft>
              <a:buNone/>
            </a:pPr>
            <a:fld id="{00000000-1234-1234-1234-123412341234}" type="slidenum">
              <a:rPr lang="en" sz="1300">
                <a:solidFill>
                  <a:srgbClr val="000000"/>
                </a:solidFill>
              </a:rPr>
              <a:t>6</a:t>
            </a:fld>
            <a:endParaRPr sz="130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eb8f5ad1ce_3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6" name="Google Shape;226;g2eb8f5ad1ce_3_76:notes"/>
          <p:cNvSpPr txBox="1">
            <a:spLocks noGrp="1"/>
          </p:cNvSpPr>
          <p:nvPr>
            <p:ph type="body" idx="1"/>
          </p:nvPr>
        </p:nvSpPr>
        <p:spPr>
          <a:xfrm>
            <a:off x="914401" y="4343401"/>
            <a:ext cx="5029200" cy="41148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Clr>
                <a:schemeClr val="dk1"/>
              </a:buClr>
              <a:buSzPts val="1100"/>
              <a:buFont typeface="Arial"/>
              <a:buNone/>
            </a:pPr>
            <a:endParaRPr sz="1300"/>
          </a:p>
        </p:txBody>
      </p:sp>
      <p:sp>
        <p:nvSpPr>
          <p:cNvPr id="227" name="Google Shape;227;g2eb8f5ad1ce_3_76:notes"/>
          <p:cNvSpPr txBox="1">
            <a:spLocks noGrp="1"/>
          </p:cNvSpPr>
          <p:nvPr>
            <p:ph type="sldNum" idx="12"/>
          </p:nvPr>
        </p:nvSpPr>
        <p:spPr>
          <a:xfrm>
            <a:off x="3886201" y="8686801"/>
            <a:ext cx="2971800" cy="457200"/>
          </a:xfrm>
          <a:prstGeom prst="rect">
            <a:avLst/>
          </a:prstGeom>
          <a:noFill/>
          <a:ln>
            <a:noFill/>
          </a:ln>
        </p:spPr>
        <p:txBody>
          <a:bodyPr spcFirstLastPara="1" wrap="square" lIns="91100" tIns="45550" rIns="91100" bIns="45550" anchor="b" anchorCtr="0">
            <a:noAutofit/>
          </a:bodyPr>
          <a:lstStyle/>
          <a:p>
            <a:pPr marL="0" lvl="0" indent="0" algn="r" rtl="0">
              <a:spcBef>
                <a:spcPts val="0"/>
              </a:spcBef>
              <a:spcAft>
                <a:spcPts val="0"/>
              </a:spcAft>
              <a:buNone/>
            </a:pPr>
            <a:fld id="{00000000-1234-1234-1234-123412341234}" type="slidenum">
              <a:rPr lang="en" sz="1300"/>
              <a:t>7</a:t>
            </a:fld>
            <a:endParaRPr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eb8f5ad1ce_3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4" name="Google Shape;234;g2eb8f5ad1ce_3_83:notes"/>
          <p:cNvSpPr txBox="1">
            <a:spLocks noGrp="1"/>
          </p:cNvSpPr>
          <p:nvPr>
            <p:ph type="body" idx="1"/>
          </p:nvPr>
        </p:nvSpPr>
        <p:spPr>
          <a:xfrm>
            <a:off x="914401" y="4343401"/>
            <a:ext cx="5029200" cy="41148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sz="1300"/>
          </a:p>
        </p:txBody>
      </p:sp>
      <p:sp>
        <p:nvSpPr>
          <p:cNvPr id="235" name="Google Shape;235;g2eb8f5ad1ce_3_83:notes"/>
          <p:cNvSpPr txBox="1">
            <a:spLocks noGrp="1"/>
          </p:cNvSpPr>
          <p:nvPr>
            <p:ph type="sldNum" idx="12"/>
          </p:nvPr>
        </p:nvSpPr>
        <p:spPr>
          <a:xfrm>
            <a:off x="3886201" y="8686801"/>
            <a:ext cx="2971800" cy="457200"/>
          </a:xfrm>
          <a:prstGeom prst="rect">
            <a:avLst/>
          </a:prstGeom>
          <a:noFill/>
          <a:ln>
            <a:noFill/>
          </a:ln>
        </p:spPr>
        <p:txBody>
          <a:bodyPr spcFirstLastPara="1" wrap="square" lIns="91100" tIns="45550" rIns="91100" bIns="45550" anchor="b" anchorCtr="0">
            <a:noAutofit/>
          </a:bodyPr>
          <a:lstStyle/>
          <a:p>
            <a:pPr marL="0" lvl="0" indent="0" algn="r" rtl="0">
              <a:spcBef>
                <a:spcPts val="0"/>
              </a:spcBef>
              <a:spcAft>
                <a:spcPts val="0"/>
              </a:spcAft>
              <a:buNone/>
            </a:pPr>
            <a:fld id="{00000000-1234-1234-1234-123412341234}" type="slidenum">
              <a:rPr lang="en" sz="1300">
                <a:solidFill>
                  <a:srgbClr val="000000"/>
                </a:solidFill>
              </a:rPr>
              <a:t>8</a:t>
            </a:fld>
            <a:endParaRPr sz="130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eb8f5ad1ce_3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3" name="Google Shape;243;g2eb8f5ad1ce_3_91:notes"/>
          <p:cNvSpPr txBox="1">
            <a:spLocks noGrp="1"/>
          </p:cNvSpPr>
          <p:nvPr>
            <p:ph type="body" idx="1"/>
          </p:nvPr>
        </p:nvSpPr>
        <p:spPr>
          <a:xfrm>
            <a:off x="914401" y="4343401"/>
            <a:ext cx="5029200" cy="41148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Clr>
                <a:schemeClr val="dk1"/>
              </a:buClr>
              <a:buSzPts val="1100"/>
              <a:buFont typeface="Arial"/>
              <a:buNone/>
            </a:pPr>
            <a:endParaRPr sz="1300"/>
          </a:p>
        </p:txBody>
      </p:sp>
      <p:sp>
        <p:nvSpPr>
          <p:cNvPr id="244" name="Google Shape;244;g2eb8f5ad1ce_3_91:notes"/>
          <p:cNvSpPr txBox="1">
            <a:spLocks noGrp="1"/>
          </p:cNvSpPr>
          <p:nvPr>
            <p:ph type="sldNum" idx="12"/>
          </p:nvPr>
        </p:nvSpPr>
        <p:spPr>
          <a:xfrm>
            <a:off x="3886201" y="8686801"/>
            <a:ext cx="2971800" cy="457200"/>
          </a:xfrm>
          <a:prstGeom prst="rect">
            <a:avLst/>
          </a:prstGeom>
          <a:noFill/>
          <a:ln>
            <a:noFill/>
          </a:ln>
        </p:spPr>
        <p:txBody>
          <a:bodyPr spcFirstLastPara="1" wrap="square" lIns="91100" tIns="45550" rIns="91100" bIns="45550" anchor="b" anchorCtr="0">
            <a:noAutofit/>
          </a:bodyPr>
          <a:lstStyle/>
          <a:p>
            <a:pPr marL="0" lvl="0" indent="0" algn="r" rtl="0">
              <a:spcBef>
                <a:spcPts val="0"/>
              </a:spcBef>
              <a:spcAft>
                <a:spcPts val="0"/>
              </a:spcAft>
              <a:buNone/>
            </a:pPr>
            <a:fld id="{00000000-1234-1234-1234-123412341234}" type="slidenum">
              <a:rPr lang="en" sz="1300"/>
              <a:t>9</a:t>
            </a:fld>
            <a:endParaRPr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for Print">
  <p:cSld name="SECTION_HEADER_1">
    <p:spTree>
      <p:nvGrpSpPr>
        <p:cNvPr id="1" name="Shape 50"/>
        <p:cNvGrpSpPr/>
        <p:nvPr/>
      </p:nvGrpSpPr>
      <p:grpSpPr>
        <a:xfrm>
          <a:off x="0" y="0"/>
          <a:ext cx="0" cy="0"/>
          <a:chOff x="0" y="0"/>
          <a:chExt cx="0" cy="0"/>
        </a:xfrm>
      </p:grpSpPr>
      <p:sp>
        <p:nvSpPr>
          <p:cNvPr id="51" name="Google Shape;51;p13"/>
          <p:cNvSpPr txBox="1">
            <a:spLocks noGrp="1"/>
          </p:cNvSpPr>
          <p:nvPr>
            <p:ph type="ctrTitle"/>
          </p:nvPr>
        </p:nvSpPr>
        <p:spPr>
          <a:xfrm>
            <a:off x="712840" y="536231"/>
            <a:ext cx="7386600" cy="9258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1C304A"/>
              </a:buClr>
              <a:buSzPts val="5000"/>
              <a:buNone/>
              <a:defRPr sz="5000" b="1">
                <a:solidFill>
                  <a:srgbClr val="1C304A"/>
                </a:solidFill>
              </a:defRPr>
            </a:lvl1pPr>
            <a:lvl2pPr lvl="1" algn="ctr" rtl="0">
              <a:spcBef>
                <a:spcPts val="0"/>
              </a:spcBef>
              <a:spcAft>
                <a:spcPts val="0"/>
              </a:spcAft>
              <a:buClr>
                <a:srgbClr val="1C304A"/>
              </a:buClr>
              <a:buSzPts val="5000"/>
              <a:buNone/>
              <a:defRPr sz="5000">
                <a:solidFill>
                  <a:srgbClr val="1C304A"/>
                </a:solidFill>
              </a:defRPr>
            </a:lvl2pPr>
            <a:lvl3pPr lvl="2" algn="ctr" rtl="0">
              <a:spcBef>
                <a:spcPts val="0"/>
              </a:spcBef>
              <a:spcAft>
                <a:spcPts val="0"/>
              </a:spcAft>
              <a:buClr>
                <a:srgbClr val="1C304A"/>
              </a:buClr>
              <a:buSzPts val="5000"/>
              <a:buNone/>
              <a:defRPr sz="5000">
                <a:solidFill>
                  <a:srgbClr val="1C304A"/>
                </a:solidFill>
              </a:defRPr>
            </a:lvl3pPr>
            <a:lvl4pPr lvl="3" algn="ctr" rtl="0">
              <a:spcBef>
                <a:spcPts val="0"/>
              </a:spcBef>
              <a:spcAft>
                <a:spcPts val="0"/>
              </a:spcAft>
              <a:buClr>
                <a:srgbClr val="1C304A"/>
              </a:buClr>
              <a:buSzPts val="5000"/>
              <a:buNone/>
              <a:defRPr sz="5000">
                <a:solidFill>
                  <a:srgbClr val="1C304A"/>
                </a:solidFill>
              </a:defRPr>
            </a:lvl4pPr>
            <a:lvl5pPr lvl="4" algn="ctr" rtl="0">
              <a:spcBef>
                <a:spcPts val="0"/>
              </a:spcBef>
              <a:spcAft>
                <a:spcPts val="0"/>
              </a:spcAft>
              <a:buClr>
                <a:srgbClr val="1C304A"/>
              </a:buClr>
              <a:buSzPts val="5000"/>
              <a:buNone/>
              <a:defRPr sz="5000">
                <a:solidFill>
                  <a:srgbClr val="1C304A"/>
                </a:solidFill>
              </a:defRPr>
            </a:lvl5pPr>
            <a:lvl6pPr lvl="5" algn="ctr" rtl="0">
              <a:spcBef>
                <a:spcPts val="0"/>
              </a:spcBef>
              <a:spcAft>
                <a:spcPts val="0"/>
              </a:spcAft>
              <a:buClr>
                <a:srgbClr val="1C304A"/>
              </a:buClr>
              <a:buSzPts val="5000"/>
              <a:buNone/>
              <a:defRPr sz="5000">
                <a:solidFill>
                  <a:srgbClr val="1C304A"/>
                </a:solidFill>
              </a:defRPr>
            </a:lvl6pPr>
            <a:lvl7pPr lvl="6" algn="ctr" rtl="0">
              <a:spcBef>
                <a:spcPts val="0"/>
              </a:spcBef>
              <a:spcAft>
                <a:spcPts val="0"/>
              </a:spcAft>
              <a:buClr>
                <a:srgbClr val="1C304A"/>
              </a:buClr>
              <a:buSzPts val="5000"/>
              <a:buNone/>
              <a:defRPr sz="5000">
                <a:solidFill>
                  <a:srgbClr val="1C304A"/>
                </a:solidFill>
              </a:defRPr>
            </a:lvl7pPr>
            <a:lvl8pPr lvl="7" algn="ctr" rtl="0">
              <a:spcBef>
                <a:spcPts val="0"/>
              </a:spcBef>
              <a:spcAft>
                <a:spcPts val="0"/>
              </a:spcAft>
              <a:buClr>
                <a:srgbClr val="1C304A"/>
              </a:buClr>
              <a:buSzPts val="5000"/>
              <a:buNone/>
              <a:defRPr sz="5000">
                <a:solidFill>
                  <a:srgbClr val="1C304A"/>
                </a:solidFill>
              </a:defRPr>
            </a:lvl8pPr>
            <a:lvl9pPr lvl="8" algn="ctr" rtl="0">
              <a:spcBef>
                <a:spcPts val="0"/>
              </a:spcBef>
              <a:spcAft>
                <a:spcPts val="0"/>
              </a:spcAft>
              <a:buClr>
                <a:srgbClr val="1C304A"/>
              </a:buClr>
              <a:buSzPts val="5000"/>
              <a:buNone/>
              <a:defRPr sz="5000">
                <a:solidFill>
                  <a:srgbClr val="1C304A"/>
                </a:solidFill>
              </a:defRPr>
            </a:lvl9pPr>
          </a:lstStyle>
          <a:p>
            <a:endParaRPr/>
          </a:p>
        </p:txBody>
      </p:sp>
      <p:sp>
        <p:nvSpPr>
          <p:cNvPr id="52" name="Google Shape;52;p13"/>
          <p:cNvSpPr txBox="1">
            <a:spLocks noGrp="1"/>
          </p:cNvSpPr>
          <p:nvPr>
            <p:ph type="subTitle" idx="1"/>
          </p:nvPr>
        </p:nvSpPr>
        <p:spPr>
          <a:xfrm>
            <a:off x="729681" y="2287534"/>
            <a:ext cx="4389300" cy="792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1C304A"/>
              </a:buClr>
              <a:buSzPts val="1400"/>
              <a:buNone/>
              <a:defRPr sz="1400">
                <a:solidFill>
                  <a:srgbClr val="1C304A"/>
                </a:solidFill>
              </a:defRPr>
            </a:lvl1pPr>
            <a:lvl2pPr lvl="1" rtl="0">
              <a:lnSpc>
                <a:spcPct val="100000"/>
              </a:lnSpc>
              <a:spcBef>
                <a:spcPts val="0"/>
              </a:spcBef>
              <a:spcAft>
                <a:spcPts val="0"/>
              </a:spcAft>
              <a:buClr>
                <a:srgbClr val="1C304A"/>
              </a:buClr>
              <a:buSzPts val="1400"/>
              <a:buNone/>
              <a:defRPr>
                <a:solidFill>
                  <a:srgbClr val="1C304A"/>
                </a:solidFill>
              </a:defRPr>
            </a:lvl2pPr>
            <a:lvl3pPr lvl="2" rtl="0">
              <a:lnSpc>
                <a:spcPct val="100000"/>
              </a:lnSpc>
              <a:spcBef>
                <a:spcPts val="0"/>
              </a:spcBef>
              <a:spcAft>
                <a:spcPts val="0"/>
              </a:spcAft>
              <a:buClr>
                <a:srgbClr val="1C304A"/>
              </a:buClr>
              <a:buSzPts val="1400"/>
              <a:buNone/>
              <a:defRPr>
                <a:solidFill>
                  <a:srgbClr val="1C304A"/>
                </a:solidFill>
              </a:defRPr>
            </a:lvl3pPr>
            <a:lvl4pPr lvl="3" rtl="0">
              <a:lnSpc>
                <a:spcPct val="100000"/>
              </a:lnSpc>
              <a:spcBef>
                <a:spcPts val="0"/>
              </a:spcBef>
              <a:spcAft>
                <a:spcPts val="0"/>
              </a:spcAft>
              <a:buClr>
                <a:srgbClr val="1C304A"/>
              </a:buClr>
              <a:buSzPts val="1400"/>
              <a:buNone/>
              <a:defRPr>
                <a:solidFill>
                  <a:srgbClr val="1C304A"/>
                </a:solidFill>
              </a:defRPr>
            </a:lvl4pPr>
            <a:lvl5pPr lvl="4" rtl="0">
              <a:lnSpc>
                <a:spcPct val="100000"/>
              </a:lnSpc>
              <a:spcBef>
                <a:spcPts val="0"/>
              </a:spcBef>
              <a:spcAft>
                <a:spcPts val="0"/>
              </a:spcAft>
              <a:buClr>
                <a:srgbClr val="1C304A"/>
              </a:buClr>
              <a:buSzPts val="1400"/>
              <a:buNone/>
              <a:defRPr>
                <a:solidFill>
                  <a:srgbClr val="1C304A"/>
                </a:solidFill>
              </a:defRPr>
            </a:lvl5pPr>
            <a:lvl6pPr lvl="5" rtl="0">
              <a:lnSpc>
                <a:spcPct val="100000"/>
              </a:lnSpc>
              <a:spcBef>
                <a:spcPts val="0"/>
              </a:spcBef>
              <a:spcAft>
                <a:spcPts val="0"/>
              </a:spcAft>
              <a:buClr>
                <a:srgbClr val="1C304A"/>
              </a:buClr>
              <a:buSzPts val="1400"/>
              <a:buNone/>
              <a:defRPr>
                <a:solidFill>
                  <a:srgbClr val="1C304A"/>
                </a:solidFill>
              </a:defRPr>
            </a:lvl6pPr>
            <a:lvl7pPr lvl="6" rtl="0">
              <a:lnSpc>
                <a:spcPct val="100000"/>
              </a:lnSpc>
              <a:spcBef>
                <a:spcPts val="0"/>
              </a:spcBef>
              <a:spcAft>
                <a:spcPts val="0"/>
              </a:spcAft>
              <a:buClr>
                <a:srgbClr val="1C304A"/>
              </a:buClr>
              <a:buSzPts val="1400"/>
              <a:buNone/>
              <a:defRPr>
                <a:solidFill>
                  <a:srgbClr val="1C304A"/>
                </a:solidFill>
              </a:defRPr>
            </a:lvl7pPr>
            <a:lvl8pPr lvl="7" rtl="0">
              <a:lnSpc>
                <a:spcPct val="100000"/>
              </a:lnSpc>
              <a:spcBef>
                <a:spcPts val="0"/>
              </a:spcBef>
              <a:spcAft>
                <a:spcPts val="0"/>
              </a:spcAft>
              <a:buClr>
                <a:srgbClr val="1C304A"/>
              </a:buClr>
              <a:buSzPts val="1400"/>
              <a:buNone/>
              <a:defRPr>
                <a:solidFill>
                  <a:srgbClr val="1C304A"/>
                </a:solidFill>
              </a:defRPr>
            </a:lvl8pPr>
            <a:lvl9pPr lvl="8" rtl="0">
              <a:lnSpc>
                <a:spcPct val="100000"/>
              </a:lnSpc>
              <a:spcBef>
                <a:spcPts val="0"/>
              </a:spcBef>
              <a:spcAft>
                <a:spcPts val="0"/>
              </a:spcAft>
              <a:buClr>
                <a:srgbClr val="1C304A"/>
              </a:buClr>
              <a:buSzPts val="1400"/>
              <a:buNone/>
              <a:defRPr>
                <a:solidFill>
                  <a:srgbClr val="1C304A"/>
                </a:solidFill>
              </a:defRPr>
            </a:lvl9pPr>
          </a:lstStyle>
          <a:p>
            <a:endParaRPr/>
          </a:p>
        </p:txBody>
      </p:sp>
      <p:sp>
        <p:nvSpPr>
          <p:cNvPr id="53" name="Google Shape;53;p13"/>
          <p:cNvSpPr txBox="1">
            <a:spLocks noGrp="1"/>
          </p:cNvSpPr>
          <p:nvPr>
            <p:ph type="subTitle" idx="2"/>
          </p:nvPr>
        </p:nvSpPr>
        <p:spPr>
          <a:xfrm>
            <a:off x="1190575" y="4444055"/>
            <a:ext cx="2736000" cy="261900"/>
          </a:xfrm>
          <a:prstGeom prst="rect">
            <a:avLst/>
          </a:prstGeom>
        </p:spPr>
        <p:txBody>
          <a:bodyPr spcFirstLastPara="1" wrap="square" lIns="91425" tIns="91425" rIns="91425" bIns="91425" anchor="t" anchorCtr="0">
            <a:normAutofit/>
          </a:bodyPr>
          <a:lstStyle>
            <a:lvl1pPr lvl="0" rtl="0">
              <a:spcBef>
                <a:spcPts val="0"/>
              </a:spcBef>
              <a:spcAft>
                <a:spcPts val="0"/>
              </a:spcAft>
              <a:buNone/>
              <a:defRPr sz="800">
                <a:solidFill>
                  <a:srgbClr val="1C304A"/>
                </a:solidFill>
              </a:defRPr>
            </a:lvl1pPr>
            <a:lvl2pPr lvl="1" rtl="0">
              <a:spcBef>
                <a:spcPts val="1200"/>
              </a:spcBef>
              <a:spcAft>
                <a:spcPts val="0"/>
              </a:spcAft>
              <a:buNone/>
              <a:defRPr/>
            </a:lvl2pPr>
            <a:lvl3pPr lvl="2" rtl="0">
              <a:spcBef>
                <a:spcPts val="1200"/>
              </a:spcBef>
              <a:spcAft>
                <a:spcPts val="0"/>
              </a:spcAft>
              <a:buNone/>
              <a:defRPr/>
            </a:lvl3pPr>
            <a:lvl4pPr lvl="3" rtl="0">
              <a:spcBef>
                <a:spcPts val="1200"/>
              </a:spcBef>
              <a:spcAft>
                <a:spcPts val="0"/>
              </a:spcAft>
              <a:buNone/>
              <a:defRPr/>
            </a:lvl4pPr>
            <a:lvl5pPr lvl="4" rtl="0">
              <a:spcBef>
                <a:spcPts val="1200"/>
              </a:spcBef>
              <a:spcAft>
                <a:spcPts val="0"/>
              </a:spcAft>
              <a:buNone/>
              <a:defRPr/>
            </a:lvl5pPr>
            <a:lvl6pPr lvl="5" rtl="0">
              <a:spcBef>
                <a:spcPts val="1200"/>
              </a:spcBef>
              <a:spcAft>
                <a:spcPts val="0"/>
              </a:spcAft>
              <a:buNone/>
              <a:defRPr/>
            </a:lvl6pPr>
            <a:lvl7pPr lvl="6" rtl="0">
              <a:spcBef>
                <a:spcPts val="1200"/>
              </a:spcBef>
              <a:spcAft>
                <a:spcPts val="0"/>
              </a:spcAft>
              <a:buNone/>
              <a:defRPr/>
            </a:lvl7pPr>
            <a:lvl8pPr lvl="7" rtl="0">
              <a:spcBef>
                <a:spcPts val="1200"/>
              </a:spcBef>
              <a:spcAft>
                <a:spcPts val="0"/>
              </a:spcAft>
              <a:buNone/>
              <a:defRPr/>
            </a:lvl8pPr>
            <a:lvl9pPr lvl="8" rtl="0">
              <a:spcBef>
                <a:spcPts val="1200"/>
              </a:spcBef>
              <a:spcAft>
                <a:spcPts val="1200"/>
              </a:spcAft>
              <a:buNone/>
              <a:defRPr/>
            </a:lvl9pPr>
          </a:lstStyle>
          <a:p>
            <a:endParaRPr/>
          </a:p>
        </p:txBody>
      </p:sp>
      <p:pic>
        <p:nvPicPr>
          <p:cNvPr id="54" name="Google Shape;54;p13"/>
          <p:cNvPicPr preferRelativeResize="0"/>
          <p:nvPr/>
        </p:nvPicPr>
        <p:blipFill rotWithShape="1">
          <a:blip r:embed="rId2">
            <a:alphaModFix/>
          </a:blip>
          <a:srcRect/>
          <a:stretch/>
        </p:blipFill>
        <p:spPr>
          <a:xfrm>
            <a:off x="267200" y="206525"/>
            <a:ext cx="591900" cy="5922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White - LG quote">
  <p:cSld name="TITLE_AND_BODY_2_1_1_1">
    <p:spTree>
      <p:nvGrpSpPr>
        <p:cNvPr id="1" name="Shape 55"/>
        <p:cNvGrpSpPr/>
        <p:nvPr/>
      </p:nvGrpSpPr>
      <p:grpSpPr>
        <a:xfrm>
          <a:off x="0" y="0"/>
          <a:ext cx="0" cy="0"/>
          <a:chOff x="0" y="0"/>
          <a:chExt cx="0" cy="0"/>
        </a:xfrm>
      </p:grpSpPr>
      <p:sp>
        <p:nvSpPr>
          <p:cNvPr id="56" name="Google Shape;56;p14"/>
          <p:cNvSpPr txBox="1">
            <a:spLocks noGrp="1"/>
          </p:cNvSpPr>
          <p:nvPr>
            <p:ph type="ctrTitle"/>
          </p:nvPr>
        </p:nvSpPr>
        <p:spPr>
          <a:xfrm>
            <a:off x="712850" y="536207"/>
            <a:ext cx="7386600" cy="37329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Clr>
                <a:srgbClr val="1C304A"/>
              </a:buClr>
              <a:buSzPts val="3200"/>
              <a:buNone/>
              <a:defRPr sz="3200" b="1">
                <a:solidFill>
                  <a:srgbClr val="1C304A"/>
                </a:solidFill>
              </a:defRPr>
            </a:lvl1pPr>
            <a:lvl2pPr lvl="1" algn="ctr" rtl="0">
              <a:spcBef>
                <a:spcPts val="0"/>
              </a:spcBef>
              <a:spcAft>
                <a:spcPts val="0"/>
              </a:spcAft>
              <a:buClr>
                <a:srgbClr val="1C304A"/>
              </a:buClr>
              <a:buSzPts val="6000"/>
              <a:buNone/>
              <a:defRPr sz="6000">
                <a:solidFill>
                  <a:srgbClr val="1C304A"/>
                </a:solidFill>
              </a:defRPr>
            </a:lvl2pPr>
            <a:lvl3pPr lvl="2" algn="ctr" rtl="0">
              <a:spcBef>
                <a:spcPts val="0"/>
              </a:spcBef>
              <a:spcAft>
                <a:spcPts val="0"/>
              </a:spcAft>
              <a:buClr>
                <a:srgbClr val="1C304A"/>
              </a:buClr>
              <a:buSzPts val="6000"/>
              <a:buNone/>
              <a:defRPr sz="6000">
                <a:solidFill>
                  <a:srgbClr val="1C304A"/>
                </a:solidFill>
              </a:defRPr>
            </a:lvl3pPr>
            <a:lvl4pPr lvl="3" algn="ctr" rtl="0">
              <a:spcBef>
                <a:spcPts val="0"/>
              </a:spcBef>
              <a:spcAft>
                <a:spcPts val="0"/>
              </a:spcAft>
              <a:buClr>
                <a:srgbClr val="1C304A"/>
              </a:buClr>
              <a:buSzPts val="6000"/>
              <a:buNone/>
              <a:defRPr sz="6000">
                <a:solidFill>
                  <a:srgbClr val="1C304A"/>
                </a:solidFill>
              </a:defRPr>
            </a:lvl4pPr>
            <a:lvl5pPr lvl="4" algn="ctr" rtl="0">
              <a:spcBef>
                <a:spcPts val="0"/>
              </a:spcBef>
              <a:spcAft>
                <a:spcPts val="0"/>
              </a:spcAft>
              <a:buClr>
                <a:srgbClr val="1C304A"/>
              </a:buClr>
              <a:buSzPts val="6000"/>
              <a:buNone/>
              <a:defRPr sz="6000">
                <a:solidFill>
                  <a:srgbClr val="1C304A"/>
                </a:solidFill>
              </a:defRPr>
            </a:lvl5pPr>
            <a:lvl6pPr lvl="5" algn="ctr" rtl="0">
              <a:spcBef>
                <a:spcPts val="0"/>
              </a:spcBef>
              <a:spcAft>
                <a:spcPts val="0"/>
              </a:spcAft>
              <a:buClr>
                <a:srgbClr val="1C304A"/>
              </a:buClr>
              <a:buSzPts val="6000"/>
              <a:buNone/>
              <a:defRPr sz="6000">
                <a:solidFill>
                  <a:srgbClr val="1C304A"/>
                </a:solidFill>
              </a:defRPr>
            </a:lvl6pPr>
            <a:lvl7pPr lvl="6" algn="ctr" rtl="0">
              <a:spcBef>
                <a:spcPts val="0"/>
              </a:spcBef>
              <a:spcAft>
                <a:spcPts val="0"/>
              </a:spcAft>
              <a:buClr>
                <a:srgbClr val="1C304A"/>
              </a:buClr>
              <a:buSzPts val="6000"/>
              <a:buNone/>
              <a:defRPr sz="6000">
                <a:solidFill>
                  <a:srgbClr val="1C304A"/>
                </a:solidFill>
              </a:defRPr>
            </a:lvl7pPr>
            <a:lvl8pPr lvl="7" algn="ctr" rtl="0">
              <a:spcBef>
                <a:spcPts val="0"/>
              </a:spcBef>
              <a:spcAft>
                <a:spcPts val="0"/>
              </a:spcAft>
              <a:buClr>
                <a:srgbClr val="1C304A"/>
              </a:buClr>
              <a:buSzPts val="6000"/>
              <a:buNone/>
              <a:defRPr sz="6000">
                <a:solidFill>
                  <a:srgbClr val="1C304A"/>
                </a:solidFill>
              </a:defRPr>
            </a:lvl8pPr>
            <a:lvl9pPr lvl="8" algn="ctr" rtl="0">
              <a:spcBef>
                <a:spcPts val="0"/>
              </a:spcBef>
              <a:spcAft>
                <a:spcPts val="0"/>
              </a:spcAft>
              <a:buClr>
                <a:srgbClr val="1C304A"/>
              </a:buClr>
              <a:buSzPts val="6000"/>
              <a:buNone/>
              <a:defRPr sz="6000">
                <a:solidFill>
                  <a:srgbClr val="1C304A"/>
                </a:solidFill>
              </a:defRPr>
            </a:lvl9pPr>
          </a:lstStyle>
          <a:p>
            <a:endParaRPr/>
          </a:p>
        </p:txBody>
      </p:sp>
      <p:sp>
        <p:nvSpPr>
          <p:cNvPr id="57" name="Google Shape;57;p14"/>
          <p:cNvSpPr txBox="1">
            <a:spLocks noGrp="1"/>
          </p:cNvSpPr>
          <p:nvPr>
            <p:ph type="sldNum" idx="12"/>
          </p:nvPr>
        </p:nvSpPr>
        <p:spPr>
          <a:xfrm>
            <a:off x="8472450" y="4765389"/>
            <a:ext cx="548700" cy="261900"/>
          </a:xfrm>
          <a:prstGeom prst="rect">
            <a:avLst/>
          </a:prstGeom>
        </p:spPr>
        <p:txBody>
          <a:bodyPr spcFirstLastPara="1" wrap="square" lIns="91425" tIns="91425" rIns="91425" bIns="91425" anchor="ctr" anchorCtr="0">
            <a:normAutofit lnSpcReduction="20000"/>
          </a:bodyPr>
          <a:lstStyle>
            <a:lvl1pPr lvl="0" rtl="0">
              <a:buNone/>
              <a:defRPr sz="600">
                <a:solidFill>
                  <a:srgbClr val="000000"/>
                </a:solidFill>
              </a:defRPr>
            </a:lvl1pPr>
            <a:lvl2pPr lvl="1" rtl="0">
              <a:buNone/>
              <a:defRPr sz="600">
                <a:solidFill>
                  <a:srgbClr val="000000"/>
                </a:solidFill>
              </a:defRPr>
            </a:lvl2pPr>
            <a:lvl3pPr lvl="2" rtl="0">
              <a:buNone/>
              <a:defRPr sz="600">
                <a:solidFill>
                  <a:srgbClr val="000000"/>
                </a:solidFill>
              </a:defRPr>
            </a:lvl3pPr>
            <a:lvl4pPr lvl="3" rtl="0">
              <a:buNone/>
              <a:defRPr sz="600">
                <a:solidFill>
                  <a:srgbClr val="000000"/>
                </a:solidFill>
              </a:defRPr>
            </a:lvl4pPr>
            <a:lvl5pPr lvl="4" rtl="0">
              <a:buNone/>
              <a:defRPr sz="600">
                <a:solidFill>
                  <a:srgbClr val="000000"/>
                </a:solidFill>
              </a:defRPr>
            </a:lvl5pPr>
            <a:lvl6pPr lvl="5" rtl="0">
              <a:buNone/>
              <a:defRPr sz="600">
                <a:solidFill>
                  <a:srgbClr val="000000"/>
                </a:solidFill>
              </a:defRPr>
            </a:lvl6pPr>
            <a:lvl7pPr lvl="6" rtl="0">
              <a:buNone/>
              <a:defRPr sz="600">
                <a:solidFill>
                  <a:srgbClr val="000000"/>
                </a:solidFill>
              </a:defRPr>
            </a:lvl7pPr>
            <a:lvl8pPr lvl="7" rtl="0">
              <a:buNone/>
              <a:defRPr sz="600">
                <a:solidFill>
                  <a:srgbClr val="000000"/>
                </a:solidFill>
              </a:defRPr>
            </a:lvl8pPr>
            <a:lvl9pPr lvl="8" rtl="0">
              <a:buNone/>
              <a:defRPr sz="600">
                <a:solidFill>
                  <a:srgbClr val="000000"/>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ark - 1 column">
  <p:cSld name="TITLE_AND_BODY_2_1_1_1_1">
    <p:spTree>
      <p:nvGrpSpPr>
        <p:cNvPr id="1" name="Shape 58"/>
        <p:cNvGrpSpPr/>
        <p:nvPr/>
      </p:nvGrpSpPr>
      <p:grpSpPr>
        <a:xfrm>
          <a:off x="0" y="0"/>
          <a:ext cx="0" cy="0"/>
          <a:chOff x="0" y="0"/>
          <a:chExt cx="0" cy="0"/>
        </a:xfrm>
      </p:grpSpPr>
      <p:sp>
        <p:nvSpPr>
          <p:cNvPr id="59" name="Google Shape;59;p15"/>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00CFFF"/>
              </a:buClr>
              <a:buSzPts val="2600"/>
              <a:buNone/>
              <a:defRPr sz="2600" b="1">
                <a:solidFill>
                  <a:srgbClr val="00CFFF"/>
                </a:solidFill>
              </a:defRPr>
            </a:lvl1pPr>
            <a:lvl2pPr lvl="1" algn="ctr" rtl="0">
              <a:spcBef>
                <a:spcPts val="0"/>
              </a:spcBef>
              <a:spcAft>
                <a:spcPts val="0"/>
              </a:spcAft>
              <a:buClr>
                <a:srgbClr val="1C304A"/>
              </a:buClr>
              <a:buSzPts val="2800"/>
              <a:buNone/>
              <a:defRPr>
                <a:solidFill>
                  <a:srgbClr val="1C304A"/>
                </a:solidFill>
              </a:defRPr>
            </a:lvl2pPr>
            <a:lvl3pPr lvl="2" algn="ctr" rtl="0">
              <a:spcBef>
                <a:spcPts val="0"/>
              </a:spcBef>
              <a:spcAft>
                <a:spcPts val="0"/>
              </a:spcAft>
              <a:buClr>
                <a:srgbClr val="1C304A"/>
              </a:buClr>
              <a:buSzPts val="2800"/>
              <a:buNone/>
              <a:defRPr>
                <a:solidFill>
                  <a:srgbClr val="1C304A"/>
                </a:solidFill>
              </a:defRPr>
            </a:lvl3pPr>
            <a:lvl4pPr lvl="3" algn="ctr" rtl="0">
              <a:spcBef>
                <a:spcPts val="0"/>
              </a:spcBef>
              <a:spcAft>
                <a:spcPts val="0"/>
              </a:spcAft>
              <a:buClr>
                <a:srgbClr val="1C304A"/>
              </a:buClr>
              <a:buSzPts val="2800"/>
              <a:buNone/>
              <a:defRPr>
                <a:solidFill>
                  <a:srgbClr val="1C304A"/>
                </a:solidFill>
              </a:defRPr>
            </a:lvl4pPr>
            <a:lvl5pPr lvl="4" algn="ctr" rtl="0">
              <a:spcBef>
                <a:spcPts val="0"/>
              </a:spcBef>
              <a:spcAft>
                <a:spcPts val="0"/>
              </a:spcAft>
              <a:buClr>
                <a:srgbClr val="1C304A"/>
              </a:buClr>
              <a:buSzPts val="2800"/>
              <a:buNone/>
              <a:defRPr>
                <a:solidFill>
                  <a:srgbClr val="1C304A"/>
                </a:solidFill>
              </a:defRPr>
            </a:lvl5pPr>
            <a:lvl6pPr lvl="5" algn="ctr" rtl="0">
              <a:spcBef>
                <a:spcPts val="0"/>
              </a:spcBef>
              <a:spcAft>
                <a:spcPts val="0"/>
              </a:spcAft>
              <a:buClr>
                <a:srgbClr val="1C304A"/>
              </a:buClr>
              <a:buSzPts val="2800"/>
              <a:buNone/>
              <a:defRPr>
                <a:solidFill>
                  <a:srgbClr val="1C304A"/>
                </a:solidFill>
              </a:defRPr>
            </a:lvl6pPr>
            <a:lvl7pPr lvl="6" algn="ctr" rtl="0">
              <a:spcBef>
                <a:spcPts val="0"/>
              </a:spcBef>
              <a:spcAft>
                <a:spcPts val="0"/>
              </a:spcAft>
              <a:buClr>
                <a:srgbClr val="1C304A"/>
              </a:buClr>
              <a:buSzPts val="2800"/>
              <a:buNone/>
              <a:defRPr>
                <a:solidFill>
                  <a:srgbClr val="1C304A"/>
                </a:solidFill>
              </a:defRPr>
            </a:lvl7pPr>
            <a:lvl8pPr lvl="7" algn="ctr" rtl="0">
              <a:spcBef>
                <a:spcPts val="0"/>
              </a:spcBef>
              <a:spcAft>
                <a:spcPts val="0"/>
              </a:spcAft>
              <a:buClr>
                <a:srgbClr val="1C304A"/>
              </a:buClr>
              <a:buSzPts val="2800"/>
              <a:buNone/>
              <a:defRPr>
                <a:solidFill>
                  <a:srgbClr val="1C304A"/>
                </a:solidFill>
              </a:defRPr>
            </a:lvl8pPr>
            <a:lvl9pPr lvl="8" algn="ctr" rtl="0">
              <a:spcBef>
                <a:spcPts val="0"/>
              </a:spcBef>
              <a:spcAft>
                <a:spcPts val="0"/>
              </a:spcAft>
              <a:buClr>
                <a:srgbClr val="1C304A"/>
              </a:buClr>
              <a:buSzPts val="2800"/>
              <a:buNone/>
              <a:defRPr>
                <a:solidFill>
                  <a:srgbClr val="1C304A"/>
                </a:solidFill>
              </a:defRPr>
            </a:lvl9pPr>
          </a:lstStyle>
          <a:p>
            <a:endParaRPr/>
          </a:p>
        </p:txBody>
      </p:sp>
      <p:sp>
        <p:nvSpPr>
          <p:cNvPr id="60" name="Google Shape;60;p15"/>
          <p:cNvSpPr txBox="1">
            <a:spLocks noGrp="1"/>
          </p:cNvSpPr>
          <p:nvPr>
            <p:ph type="body" idx="1"/>
          </p:nvPr>
        </p:nvSpPr>
        <p:spPr>
          <a:xfrm>
            <a:off x="623400" y="1654658"/>
            <a:ext cx="78915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rgbClr val="FFFFFF"/>
              </a:buClr>
              <a:buSzPts val="1800"/>
              <a:buChar char="●"/>
              <a:defRPr>
                <a:solidFill>
                  <a:srgbClr val="FFFFFF"/>
                </a:solidFill>
              </a:defRPr>
            </a:lvl1pPr>
            <a:lvl2pPr marL="914400" lvl="1" indent="-317500" rtl="0">
              <a:spcBef>
                <a:spcPts val="0"/>
              </a:spcBef>
              <a:spcAft>
                <a:spcPts val="0"/>
              </a:spcAft>
              <a:buClr>
                <a:srgbClr val="FFFFFF"/>
              </a:buClr>
              <a:buSzPts val="1400"/>
              <a:buChar char="○"/>
              <a:defRPr>
                <a:solidFill>
                  <a:srgbClr val="FFFFFF"/>
                </a:solidFill>
              </a:defRPr>
            </a:lvl2pPr>
            <a:lvl3pPr marL="1371600" lvl="2" indent="-317500" rtl="0">
              <a:spcBef>
                <a:spcPts val="0"/>
              </a:spcBef>
              <a:spcAft>
                <a:spcPts val="0"/>
              </a:spcAft>
              <a:buClr>
                <a:srgbClr val="FFFFFF"/>
              </a:buClr>
              <a:buSzPts val="1400"/>
              <a:buChar char="■"/>
              <a:defRPr>
                <a:solidFill>
                  <a:srgbClr val="FFFFFF"/>
                </a:solidFill>
              </a:defRPr>
            </a:lvl3pPr>
            <a:lvl4pPr marL="1828800" lvl="3" indent="-317500" rtl="0">
              <a:spcBef>
                <a:spcPts val="0"/>
              </a:spcBef>
              <a:spcAft>
                <a:spcPts val="0"/>
              </a:spcAft>
              <a:buClr>
                <a:srgbClr val="FFFFFF"/>
              </a:buClr>
              <a:buSzPts val="1400"/>
              <a:buChar char="●"/>
              <a:defRPr>
                <a:solidFill>
                  <a:srgbClr val="FFFFFF"/>
                </a:solidFill>
              </a:defRPr>
            </a:lvl4pPr>
            <a:lvl5pPr marL="2286000" lvl="4" indent="-317500" rtl="0">
              <a:spcBef>
                <a:spcPts val="0"/>
              </a:spcBef>
              <a:spcAft>
                <a:spcPts val="0"/>
              </a:spcAft>
              <a:buClr>
                <a:srgbClr val="FFFFFF"/>
              </a:buClr>
              <a:buSzPts val="1400"/>
              <a:buChar char="○"/>
              <a:defRPr>
                <a:solidFill>
                  <a:srgbClr val="FFFFFF"/>
                </a:solidFill>
              </a:defRPr>
            </a:lvl5pPr>
            <a:lvl6pPr marL="2743200" lvl="5" indent="-317500" rtl="0">
              <a:spcBef>
                <a:spcPts val="0"/>
              </a:spcBef>
              <a:spcAft>
                <a:spcPts val="0"/>
              </a:spcAft>
              <a:buClr>
                <a:srgbClr val="FFFFFF"/>
              </a:buClr>
              <a:buSzPts val="1400"/>
              <a:buChar char="■"/>
              <a:defRPr>
                <a:solidFill>
                  <a:srgbClr val="FFFFFF"/>
                </a:solidFill>
              </a:defRPr>
            </a:lvl6pPr>
            <a:lvl7pPr marL="3200400" lvl="6" indent="-317500" rtl="0">
              <a:spcBef>
                <a:spcPts val="0"/>
              </a:spcBef>
              <a:spcAft>
                <a:spcPts val="0"/>
              </a:spcAft>
              <a:buClr>
                <a:srgbClr val="FFFFFF"/>
              </a:buClr>
              <a:buSzPts val="1400"/>
              <a:buChar char="●"/>
              <a:defRPr>
                <a:solidFill>
                  <a:srgbClr val="FFFFFF"/>
                </a:solidFill>
              </a:defRPr>
            </a:lvl7pPr>
            <a:lvl8pPr marL="3657600" lvl="7" indent="-317500" rtl="0">
              <a:spcBef>
                <a:spcPts val="0"/>
              </a:spcBef>
              <a:spcAft>
                <a:spcPts val="0"/>
              </a:spcAft>
              <a:buClr>
                <a:srgbClr val="FFFFFF"/>
              </a:buClr>
              <a:buSzPts val="1400"/>
              <a:buChar char="○"/>
              <a:defRPr>
                <a:solidFill>
                  <a:srgbClr val="FFFFFF"/>
                </a:solidFill>
              </a:defRPr>
            </a:lvl8pPr>
            <a:lvl9pPr marL="4114800" lvl="8" indent="-317500" rtl="0">
              <a:spcBef>
                <a:spcPts val="0"/>
              </a:spcBef>
              <a:spcAft>
                <a:spcPts val="0"/>
              </a:spcAft>
              <a:buClr>
                <a:srgbClr val="FFFFFF"/>
              </a:buClr>
              <a:buSzPts val="1400"/>
              <a:buChar char="■"/>
              <a:defRPr>
                <a:solidFill>
                  <a:srgbClr val="FFFFFF"/>
                </a:solidFill>
              </a:defRPr>
            </a:lvl9pPr>
          </a:lstStyle>
          <a:p>
            <a:endParaRPr/>
          </a:p>
        </p:txBody>
      </p:sp>
      <p:sp>
        <p:nvSpPr>
          <p:cNvPr id="61" name="Google Shape;61;p15"/>
          <p:cNvSpPr txBox="1">
            <a:spLocks noGrp="1"/>
          </p:cNvSpPr>
          <p:nvPr>
            <p:ph type="sldNum" idx="12"/>
          </p:nvPr>
        </p:nvSpPr>
        <p:spPr>
          <a:xfrm>
            <a:off x="8472450" y="4765389"/>
            <a:ext cx="548700" cy="261900"/>
          </a:xfrm>
          <a:prstGeom prst="rect">
            <a:avLst/>
          </a:prstGeom>
        </p:spPr>
        <p:txBody>
          <a:bodyPr spcFirstLastPara="1" wrap="square" lIns="91425" tIns="91425" rIns="91425" bIns="91425" anchor="ctr" anchorCtr="0">
            <a:normAutofit lnSpcReduction="20000"/>
          </a:bodyPr>
          <a:lstStyle>
            <a:lvl1pPr lvl="0" rtl="0">
              <a:buNone/>
              <a:defRPr sz="600">
                <a:solidFill>
                  <a:srgbClr val="00CFFF"/>
                </a:solidFill>
              </a:defRPr>
            </a:lvl1pPr>
            <a:lvl2pPr lvl="1" rtl="0">
              <a:buNone/>
              <a:defRPr sz="600">
                <a:solidFill>
                  <a:srgbClr val="00CFFF"/>
                </a:solidFill>
              </a:defRPr>
            </a:lvl2pPr>
            <a:lvl3pPr lvl="2" rtl="0">
              <a:buNone/>
              <a:defRPr sz="600">
                <a:solidFill>
                  <a:srgbClr val="00CFFF"/>
                </a:solidFill>
              </a:defRPr>
            </a:lvl3pPr>
            <a:lvl4pPr lvl="3" rtl="0">
              <a:buNone/>
              <a:defRPr sz="600">
                <a:solidFill>
                  <a:srgbClr val="00CFFF"/>
                </a:solidFill>
              </a:defRPr>
            </a:lvl4pPr>
            <a:lvl5pPr lvl="4" rtl="0">
              <a:buNone/>
              <a:defRPr sz="600">
                <a:solidFill>
                  <a:srgbClr val="00CFFF"/>
                </a:solidFill>
              </a:defRPr>
            </a:lvl5pPr>
            <a:lvl6pPr lvl="5" rtl="0">
              <a:buNone/>
              <a:defRPr sz="600">
                <a:solidFill>
                  <a:srgbClr val="00CFFF"/>
                </a:solidFill>
              </a:defRPr>
            </a:lvl6pPr>
            <a:lvl7pPr lvl="6" rtl="0">
              <a:buNone/>
              <a:defRPr sz="600">
                <a:solidFill>
                  <a:srgbClr val="00CFFF"/>
                </a:solidFill>
              </a:defRPr>
            </a:lvl7pPr>
            <a:lvl8pPr lvl="7" rtl="0">
              <a:buNone/>
              <a:defRPr sz="600">
                <a:solidFill>
                  <a:srgbClr val="00CFFF"/>
                </a:solidFill>
              </a:defRPr>
            </a:lvl8pPr>
            <a:lvl9pPr lvl="8" rtl="0">
              <a:buNone/>
              <a:defRPr sz="600">
                <a:solidFill>
                  <a:srgbClr val="00C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1">
  <p:cSld name="TITLE_AND_BODY_5">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4" name="Google Shape;64;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65" name="Google Shape;65;p16"/>
          <p:cNvSpPr txBox="1">
            <a:spLocks noGrp="1"/>
          </p:cNvSpPr>
          <p:nvPr>
            <p:ph type="sldNum" idx="12"/>
          </p:nvPr>
        </p:nvSpPr>
        <p:spPr>
          <a:xfrm>
            <a:off x="8595308" y="48303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6" name="Google Shape;66;p16"/>
          <p:cNvSpPr/>
          <p:nvPr/>
        </p:nvSpPr>
        <p:spPr>
          <a:xfrm>
            <a:off x="311700" y="1017725"/>
            <a:ext cx="1132800" cy="105000"/>
          </a:xfrm>
          <a:prstGeom prst="rect">
            <a:avLst/>
          </a:prstGeom>
          <a:solidFill>
            <a:srgbClr val="AD23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16"/>
          <p:cNvSpPr/>
          <p:nvPr/>
        </p:nvSpPr>
        <p:spPr>
          <a:xfrm>
            <a:off x="1444544" y="1017725"/>
            <a:ext cx="3635100" cy="105000"/>
          </a:xfrm>
          <a:prstGeom prst="rect">
            <a:avLst/>
          </a:prstGeom>
          <a:solidFill>
            <a:srgbClr val="0026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 Column - Dark">
  <p:cSld name="TITLE_AND_BODY_2_1_1_1_1_1">
    <p:spTree>
      <p:nvGrpSpPr>
        <p:cNvPr id="1" name="Shape 68"/>
        <p:cNvGrpSpPr/>
        <p:nvPr/>
      </p:nvGrpSpPr>
      <p:grpSpPr>
        <a:xfrm>
          <a:off x="0" y="0"/>
          <a:ext cx="0" cy="0"/>
          <a:chOff x="0" y="0"/>
          <a:chExt cx="0" cy="0"/>
        </a:xfrm>
      </p:grpSpPr>
      <p:sp>
        <p:nvSpPr>
          <p:cNvPr id="69" name="Google Shape;69;p17"/>
          <p:cNvSpPr txBox="1">
            <a:spLocks noGrp="1"/>
          </p:cNvSpPr>
          <p:nvPr>
            <p:ph type="ctrTitle"/>
          </p:nvPr>
        </p:nvSpPr>
        <p:spPr>
          <a:xfrm>
            <a:off x="841248" y="384048"/>
            <a:ext cx="7386600" cy="8442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00CFFF"/>
              </a:buClr>
              <a:buSzPts val="2600"/>
              <a:buNone/>
              <a:defRPr sz="2600" b="1">
                <a:solidFill>
                  <a:srgbClr val="00CFFF"/>
                </a:solidFill>
              </a:defRPr>
            </a:lvl1pPr>
            <a:lvl2pPr lvl="1" algn="ctr" rtl="0">
              <a:lnSpc>
                <a:spcPct val="100000"/>
              </a:lnSpc>
              <a:spcBef>
                <a:spcPts val="0"/>
              </a:spcBef>
              <a:spcAft>
                <a:spcPts val="0"/>
              </a:spcAft>
              <a:buClr>
                <a:srgbClr val="1C304A"/>
              </a:buClr>
              <a:buSzPts val="2800"/>
              <a:buNone/>
              <a:defRPr>
                <a:solidFill>
                  <a:srgbClr val="1C304A"/>
                </a:solidFill>
              </a:defRPr>
            </a:lvl2pPr>
            <a:lvl3pPr lvl="2" algn="ctr" rtl="0">
              <a:lnSpc>
                <a:spcPct val="100000"/>
              </a:lnSpc>
              <a:spcBef>
                <a:spcPts val="0"/>
              </a:spcBef>
              <a:spcAft>
                <a:spcPts val="0"/>
              </a:spcAft>
              <a:buClr>
                <a:srgbClr val="1C304A"/>
              </a:buClr>
              <a:buSzPts val="2800"/>
              <a:buNone/>
              <a:defRPr>
                <a:solidFill>
                  <a:srgbClr val="1C304A"/>
                </a:solidFill>
              </a:defRPr>
            </a:lvl3pPr>
            <a:lvl4pPr lvl="3" algn="ctr" rtl="0">
              <a:lnSpc>
                <a:spcPct val="100000"/>
              </a:lnSpc>
              <a:spcBef>
                <a:spcPts val="0"/>
              </a:spcBef>
              <a:spcAft>
                <a:spcPts val="0"/>
              </a:spcAft>
              <a:buClr>
                <a:srgbClr val="1C304A"/>
              </a:buClr>
              <a:buSzPts val="2800"/>
              <a:buNone/>
              <a:defRPr>
                <a:solidFill>
                  <a:srgbClr val="1C304A"/>
                </a:solidFill>
              </a:defRPr>
            </a:lvl4pPr>
            <a:lvl5pPr lvl="4" algn="ctr" rtl="0">
              <a:lnSpc>
                <a:spcPct val="100000"/>
              </a:lnSpc>
              <a:spcBef>
                <a:spcPts val="0"/>
              </a:spcBef>
              <a:spcAft>
                <a:spcPts val="0"/>
              </a:spcAft>
              <a:buClr>
                <a:srgbClr val="1C304A"/>
              </a:buClr>
              <a:buSzPts val="2800"/>
              <a:buNone/>
              <a:defRPr>
                <a:solidFill>
                  <a:srgbClr val="1C304A"/>
                </a:solidFill>
              </a:defRPr>
            </a:lvl5pPr>
            <a:lvl6pPr lvl="5" algn="ctr" rtl="0">
              <a:lnSpc>
                <a:spcPct val="100000"/>
              </a:lnSpc>
              <a:spcBef>
                <a:spcPts val="0"/>
              </a:spcBef>
              <a:spcAft>
                <a:spcPts val="0"/>
              </a:spcAft>
              <a:buClr>
                <a:srgbClr val="1C304A"/>
              </a:buClr>
              <a:buSzPts val="2800"/>
              <a:buNone/>
              <a:defRPr>
                <a:solidFill>
                  <a:srgbClr val="1C304A"/>
                </a:solidFill>
              </a:defRPr>
            </a:lvl6pPr>
            <a:lvl7pPr lvl="6" algn="ctr" rtl="0">
              <a:lnSpc>
                <a:spcPct val="100000"/>
              </a:lnSpc>
              <a:spcBef>
                <a:spcPts val="0"/>
              </a:spcBef>
              <a:spcAft>
                <a:spcPts val="0"/>
              </a:spcAft>
              <a:buClr>
                <a:srgbClr val="1C304A"/>
              </a:buClr>
              <a:buSzPts val="2800"/>
              <a:buNone/>
              <a:defRPr>
                <a:solidFill>
                  <a:srgbClr val="1C304A"/>
                </a:solidFill>
              </a:defRPr>
            </a:lvl7pPr>
            <a:lvl8pPr lvl="7" algn="ctr" rtl="0">
              <a:lnSpc>
                <a:spcPct val="100000"/>
              </a:lnSpc>
              <a:spcBef>
                <a:spcPts val="0"/>
              </a:spcBef>
              <a:spcAft>
                <a:spcPts val="0"/>
              </a:spcAft>
              <a:buClr>
                <a:srgbClr val="1C304A"/>
              </a:buClr>
              <a:buSzPts val="2800"/>
              <a:buNone/>
              <a:defRPr>
                <a:solidFill>
                  <a:srgbClr val="1C304A"/>
                </a:solidFill>
              </a:defRPr>
            </a:lvl8pPr>
            <a:lvl9pPr lvl="8" algn="ctr" rtl="0">
              <a:lnSpc>
                <a:spcPct val="100000"/>
              </a:lnSpc>
              <a:spcBef>
                <a:spcPts val="0"/>
              </a:spcBef>
              <a:spcAft>
                <a:spcPts val="0"/>
              </a:spcAft>
              <a:buClr>
                <a:srgbClr val="1C304A"/>
              </a:buClr>
              <a:buSzPts val="2800"/>
              <a:buNone/>
              <a:defRPr>
                <a:solidFill>
                  <a:srgbClr val="1C304A"/>
                </a:solidFill>
              </a:defRPr>
            </a:lvl9pPr>
          </a:lstStyle>
          <a:p>
            <a:endParaRPr/>
          </a:p>
        </p:txBody>
      </p:sp>
      <p:sp>
        <p:nvSpPr>
          <p:cNvPr id="70" name="Google Shape;70;p17"/>
          <p:cNvSpPr txBox="1">
            <a:spLocks noGrp="1"/>
          </p:cNvSpPr>
          <p:nvPr>
            <p:ph type="body" idx="1"/>
          </p:nvPr>
        </p:nvSpPr>
        <p:spPr>
          <a:xfrm>
            <a:off x="841248" y="1709928"/>
            <a:ext cx="7891500" cy="30450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Clr>
                <a:srgbClr val="FFFFFF"/>
              </a:buClr>
              <a:buSzPts val="1800"/>
              <a:buChar char="●"/>
              <a:defRPr sz="1800">
                <a:solidFill>
                  <a:srgbClr val="FFFFFF"/>
                </a:solidFill>
              </a:defRPr>
            </a:lvl1pPr>
            <a:lvl2pPr marL="914400" lvl="1" indent="-342900" algn="l" rtl="0">
              <a:lnSpc>
                <a:spcPct val="115000"/>
              </a:lnSpc>
              <a:spcBef>
                <a:spcPts val="1600"/>
              </a:spcBef>
              <a:spcAft>
                <a:spcPts val="0"/>
              </a:spcAft>
              <a:buClr>
                <a:srgbClr val="FFFFFF"/>
              </a:buClr>
              <a:buSzPts val="1800"/>
              <a:buChar char="○"/>
              <a:defRPr sz="1800">
                <a:solidFill>
                  <a:srgbClr val="FFFFFF"/>
                </a:solidFill>
              </a:defRPr>
            </a:lvl2pPr>
            <a:lvl3pPr marL="1371600" lvl="2" indent="-342900" algn="l" rtl="0">
              <a:lnSpc>
                <a:spcPct val="115000"/>
              </a:lnSpc>
              <a:spcBef>
                <a:spcPts val="1600"/>
              </a:spcBef>
              <a:spcAft>
                <a:spcPts val="0"/>
              </a:spcAft>
              <a:buClr>
                <a:srgbClr val="FFFFFF"/>
              </a:buClr>
              <a:buSzPts val="1800"/>
              <a:buChar char="■"/>
              <a:defRPr sz="1800">
                <a:solidFill>
                  <a:srgbClr val="FFFFFF"/>
                </a:solidFill>
              </a:defRPr>
            </a:lvl3pPr>
            <a:lvl4pPr marL="1828800" lvl="3" indent="-342900" algn="l" rtl="0">
              <a:lnSpc>
                <a:spcPct val="115000"/>
              </a:lnSpc>
              <a:spcBef>
                <a:spcPts val="1600"/>
              </a:spcBef>
              <a:spcAft>
                <a:spcPts val="0"/>
              </a:spcAft>
              <a:buClr>
                <a:srgbClr val="FFFFFF"/>
              </a:buClr>
              <a:buSzPts val="1800"/>
              <a:buChar char="●"/>
              <a:defRPr sz="1800">
                <a:solidFill>
                  <a:srgbClr val="FFFFFF"/>
                </a:solidFill>
              </a:defRPr>
            </a:lvl4pPr>
            <a:lvl5pPr marL="2286000" lvl="4" indent="-342900" algn="l" rtl="0">
              <a:lnSpc>
                <a:spcPct val="115000"/>
              </a:lnSpc>
              <a:spcBef>
                <a:spcPts val="1600"/>
              </a:spcBef>
              <a:spcAft>
                <a:spcPts val="0"/>
              </a:spcAft>
              <a:buClr>
                <a:srgbClr val="FFFFFF"/>
              </a:buClr>
              <a:buSzPts val="1800"/>
              <a:buChar char="○"/>
              <a:defRPr sz="1800">
                <a:solidFill>
                  <a:srgbClr val="FFFFFF"/>
                </a:solidFill>
              </a:defRPr>
            </a:lvl5pPr>
            <a:lvl6pPr marL="2743200" lvl="5" indent="-342900" algn="l" rtl="0">
              <a:lnSpc>
                <a:spcPct val="115000"/>
              </a:lnSpc>
              <a:spcBef>
                <a:spcPts val="1600"/>
              </a:spcBef>
              <a:spcAft>
                <a:spcPts val="0"/>
              </a:spcAft>
              <a:buClr>
                <a:srgbClr val="FFFFFF"/>
              </a:buClr>
              <a:buSzPts val="1800"/>
              <a:buChar char="■"/>
              <a:defRPr sz="1800">
                <a:solidFill>
                  <a:srgbClr val="FFFFFF"/>
                </a:solidFill>
              </a:defRPr>
            </a:lvl6pPr>
            <a:lvl7pPr marL="3200400" lvl="6" indent="-342900" algn="l" rtl="0">
              <a:lnSpc>
                <a:spcPct val="115000"/>
              </a:lnSpc>
              <a:spcBef>
                <a:spcPts val="1600"/>
              </a:spcBef>
              <a:spcAft>
                <a:spcPts val="0"/>
              </a:spcAft>
              <a:buClr>
                <a:srgbClr val="FFFFFF"/>
              </a:buClr>
              <a:buSzPts val="1800"/>
              <a:buChar char="●"/>
              <a:defRPr sz="1800">
                <a:solidFill>
                  <a:srgbClr val="FFFFFF"/>
                </a:solidFill>
              </a:defRPr>
            </a:lvl7pPr>
            <a:lvl8pPr marL="3657600" lvl="7" indent="-342900" algn="l" rtl="0">
              <a:lnSpc>
                <a:spcPct val="115000"/>
              </a:lnSpc>
              <a:spcBef>
                <a:spcPts val="1600"/>
              </a:spcBef>
              <a:spcAft>
                <a:spcPts val="0"/>
              </a:spcAft>
              <a:buClr>
                <a:srgbClr val="FFFFFF"/>
              </a:buClr>
              <a:buSzPts val="1800"/>
              <a:buChar char="○"/>
              <a:defRPr sz="1800">
                <a:solidFill>
                  <a:srgbClr val="FFFFFF"/>
                </a:solidFill>
              </a:defRPr>
            </a:lvl8pPr>
            <a:lvl9pPr marL="4114800" lvl="8" indent="-342900" algn="l" rtl="0">
              <a:lnSpc>
                <a:spcPct val="115000"/>
              </a:lnSpc>
              <a:spcBef>
                <a:spcPts val="1600"/>
              </a:spcBef>
              <a:spcAft>
                <a:spcPts val="1600"/>
              </a:spcAft>
              <a:buClr>
                <a:srgbClr val="FFFFFF"/>
              </a:buClr>
              <a:buSzPts val="1800"/>
              <a:buChar char="■"/>
              <a:defRPr sz="1800">
                <a:solidFill>
                  <a:srgbClr val="FFFFFF"/>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 Divider dark ">
  <p:cSld name="CUSTOM_4_1">
    <p:spTree>
      <p:nvGrpSpPr>
        <p:cNvPr id="1" name="Shape 71"/>
        <p:cNvGrpSpPr/>
        <p:nvPr/>
      </p:nvGrpSpPr>
      <p:grpSpPr>
        <a:xfrm>
          <a:off x="0" y="0"/>
          <a:ext cx="0" cy="0"/>
          <a:chOff x="0" y="0"/>
          <a:chExt cx="0" cy="0"/>
        </a:xfrm>
      </p:grpSpPr>
      <p:sp>
        <p:nvSpPr>
          <p:cNvPr id="72" name="Google Shape;72;p18"/>
          <p:cNvSpPr txBox="1"/>
          <p:nvPr/>
        </p:nvSpPr>
        <p:spPr>
          <a:xfrm>
            <a:off x="712850" y="536207"/>
            <a:ext cx="7386600" cy="373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6000" b="1">
                <a:solidFill>
                  <a:srgbClr val="00CFFF"/>
                </a:solidFill>
                <a:latin typeface="Helvetica Neue"/>
                <a:ea typeface="Helvetica Neue"/>
                <a:cs typeface="Helvetica Neue"/>
                <a:sym typeface="Helvetica Neue"/>
              </a:rPr>
              <a:t> </a:t>
            </a:r>
            <a:endParaRPr sz="6000" b="1">
              <a:solidFill>
                <a:srgbClr val="00CFFF"/>
              </a:solidFill>
              <a:latin typeface="Helvetica Neue"/>
              <a:ea typeface="Helvetica Neue"/>
              <a:cs typeface="Helvetica Neue"/>
              <a:sym typeface="Helvetica Neue"/>
            </a:endParaRPr>
          </a:p>
        </p:txBody>
      </p:sp>
      <p:sp>
        <p:nvSpPr>
          <p:cNvPr id="73" name="Google Shape;73;p18"/>
          <p:cNvSpPr txBox="1">
            <a:spLocks noGrp="1"/>
          </p:cNvSpPr>
          <p:nvPr>
            <p:ph type="title"/>
          </p:nvPr>
        </p:nvSpPr>
        <p:spPr>
          <a:xfrm>
            <a:off x="841248" y="1216152"/>
            <a:ext cx="7388400" cy="2889600"/>
          </a:xfrm>
          <a:prstGeom prst="rect">
            <a:avLst/>
          </a:prstGeom>
        </p:spPr>
        <p:txBody>
          <a:bodyPr spcFirstLastPara="1" wrap="square" lIns="91425" tIns="91425" rIns="91425" bIns="91425" anchor="ctr" anchorCtr="0">
            <a:normAutofit/>
          </a:bodyPr>
          <a:lstStyle>
            <a:lvl1pPr lvl="0" rtl="0">
              <a:spcBef>
                <a:spcPts val="0"/>
              </a:spcBef>
              <a:spcAft>
                <a:spcPts val="0"/>
              </a:spcAft>
              <a:buNone/>
              <a:defRPr sz="6000">
                <a:solidFill>
                  <a:srgbClr val="00CFFF"/>
                </a:solidFill>
              </a:defRPr>
            </a:lvl1pPr>
            <a:lvl2pPr lvl="1" rtl="0">
              <a:spcBef>
                <a:spcPts val="0"/>
              </a:spcBef>
              <a:spcAft>
                <a:spcPts val="0"/>
              </a:spcAft>
              <a:buNone/>
              <a:defRPr sz="6000">
                <a:solidFill>
                  <a:srgbClr val="00CFFF"/>
                </a:solidFill>
              </a:defRPr>
            </a:lvl2pPr>
            <a:lvl3pPr lvl="2" rtl="0">
              <a:spcBef>
                <a:spcPts val="0"/>
              </a:spcBef>
              <a:spcAft>
                <a:spcPts val="0"/>
              </a:spcAft>
              <a:buNone/>
              <a:defRPr sz="6000">
                <a:solidFill>
                  <a:srgbClr val="00CFFF"/>
                </a:solidFill>
              </a:defRPr>
            </a:lvl3pPr>
            <a:lvl4pPr lvl="3" rtl="0">
              <a:spcBef>
                <a:spcPts val="0"/>
              </a:spcBef>
              <a:spcAft>
                <a:spcPts val="0"/>
              </a:spcAft>
              <a:buNone/>
              <a:defRPr sz="6000">
                <a:solidFill>
                  <a:srgbClr val="00CFFF"/>
                </a:solidFill>
              </a:defRPr>
            </a:lvl4pPr>
            <a:lvl5pPr lvl="4" rtl="0">
              <a:spcBef>
                <a:spcPts val="0"/>
              </a:spcBef>
              <a:spcAft>
                <a:spcPts val="0"/>
              </a:spcAft>
              <a:buNone/>
              <a:defRPr sz="6000">
                <a:solidFill>
                  <a:srgbClr val="00CFFF"/>
                </a:solidFill>
              </a:defRPr>
            </a:lvl5pPr>
            <a:lvl6pPr lvl="5" rtl="0">
              <a:spcBef>
                <a:spcPts val="0"/>
              </a:spcBef>
              <a:spcAft>
                <a:spcPts val="0"/>
              </a:spcAft>
              <a:buNone/>
              <a:defRPr sz="6000">
                <a:solidFill>
                  <a:srgbClr val="00CFFF"/>
                </a:solidFill>
              </a:defRPr>
            </a:lvl6pPr>
            <a:lvl7pPr lvl="6" rtl="0">
              <a:spcBef>
                <a:spcPts val="0"/>
              </a:spcBef>
              <a:spcAft>
                <a:spcPts val="0"/>
              </a:spcAft>
              <a:buNone/>
              <a:defRPr sz="6000">
                <a:solidFill>
                  <a:srgbClr val="00CFFF"/>
                </a:solidFill>
              </a:defRPr>
            </a:lvl7pPr>
            <a:lvl8pPr lvl="7" rtl="0">
              <a:spcBef>
                <a:spcPts val="0"/>
              </a:spcBef>
              <a:spcAft>
                <a:spcPts val="0"/>
              </a:spcAft>
              <a:buNone/>
              <a:defRPr sz="6000">
                <a:solidFill>
                  <a:srgbClr val="00CFFF"/>
                </a:solidFill>
              </a:defRPr>
            </a:lvl8pPr>
            <a:lvl9pPr lvl="8" rtl="0">
              <a:spcBef>
                <a:spcPts val="0"/>
              </a:spcBef>
              <a:spcAft>
                <a:spcPts val="0"/>
              </a:spcAft>
              <a:buNone/>
              <a:defRPr sz="6000">
                <a:solidFill>
                  <a:srgbClr val="00CFFF"/>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g Point - Light">
  <p:cSld name="TITLE_AND_BODY_2_1_1_1_2">
    <p:spTree>
      <p:nvGrpSpPr>
        <p:cNvPr id="1" name="Shape 74"/>
        <p:cNvGrpSpPr/>
        <p:nvPr/>
      </p:nvGrpSpPr>
      <p:grpSpPr>
        <a:xfrm>
          <a:off x="0" y="0"/>
          <a:ext cx="0" cy="0"/>
          <a:chOff x="0" y="0"/>
          <a:chExt cx="0" cy="0"/>
        </a:xfrm>
      </p:grpSpPr>
      <p:sp>
        <p:nvSpPr>
          <p:cNvPr id="75" name="Google Shape;75;p19"/>
          <p:cNvSpPr txBox="1">
            <a:spLocks noGrp="1"/>
          </p:cNvSpPr>
          <p:nvPr>
            <p:ph type="ctrTitle"/>
          </p:nvPr>
        </p:nvSpPr>
        <p:spPr>
          <a:xfrm>
            <a:off x="841248" y="536200"/>
            <a:ext cx="7692900" cy="37329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Clr>
                <a:srgbClr val="1C304A"/>
              </a:buClr>
              <a:buSzPts val="2600"/>
              <a:buNone/>
              <a:defRPr b="1">
                <a:solidFill>
                  <a:srgbClr val="1C304A"/>
                </a:solidFill>
              </a:defRPr>
            </a:lvl1pPr>
            <a:lvl2pPr lvl="1" algn="ctr" rtl="0">
              <a:lnSpc>
                <a:spcPct val="100000"/>
              </a:lnSpc>
              <a:spcBef>
                <a:spcPts val="0"/>
              </a:spcBef>
              <a:spcAft>
                <a:spcPts val="0"/>
              </a:spcAft>
              <a:buClr>
                <a:srgbClr val="1C304A"/>
              </a:buClr>
              <a:buSzPts val="2600"/>
              <a:buNone/>
              <a:defRPr sz="2600">
                <a:solidFill>
                  <a:srgbClr val="1C304A"/>
                </a:solidFill>
              </a:defRPr>
            </a:lvl2pPr>
            <a:lvl3pPr lvl="2" algn="ctr" rtl="0">
              <a:lnSpc>
                <a:spcPct val="100000"/>
              </a:lnSpc>
              <a:spcBef>
                <a:spcPts val="0"/>
              </a:spcBef>
              <a:spcAft>
                <a:spcPts val="0"/>
              </a:spcAft>
              <a:buClr>
                <a:srgbClr val="1C304A"/>
              </a:buClr>
              <a:buSzPts val="2600"/>
              <a:buNone/>
              <a:defRPr sz="2600">
                <a:solidFill>
                  <a:srgbClr val="1C304A"/>
                </a:solidFill>
              </a:defRPr>
            </a:lvl3pPr>
            <a:lvl4pPr lvl="3" algn="ctr" rtl="0">
              <a:lnSpc>
                <a:spcPct val="100000"/>
              </a:lnSpc>
              <a:spcBef>
                <a:spcPts val="0"/>
              </a:spcBef>
              <a:spcAft>
                <a:spcPts val="0"/>
              </a:spcAft>
              <a:buClr>
                <a:srgbClr val="1C304A"/>
              </a:buClr>
              <a:buSzPts val="2600"/>
              <a:buNone/>
              <a:defRPr sz="2600">
                <a:solidFill>
                  <a:srgbClr val="1C304A"/>
                </a:solidFill>
              </a:defRPr>
            </a:lvl4pPr>
            <a:lvl5pPr lvl="4" algn="ctr" rtl="0">
              <a:lnSpc>
                <a:spcPct val="100000"/>
              </a:lnSpc>
              <a:spcBef>
                <a:spcPts val="0"/>
              </a:spcBef>
              <a:spcAft>
                <a:spcPts val="0"/>
              </a:spcAft>
              <a:buClr>
                <a:srgbClr val="1C304A"/>
              </a:buClr>
              <a:buSzPts val="2600"/>
              <a:buNone/>
              <a:defRPr sz="2600">
                <a:solidFill>
                  <a:srgbClr val="1C304A"/>
                </a:solidFill>
              </a:defRPr>
            </a:lvl5pPr>
            <a:lvl6pPr lvl="5" algn="ctr" rtl="0">
              <a:lnSpc>
                <a:spcPct val="100000"/>
              </a:lnSpc>
              <a:spcBef>
                <a:spcPts val="0"/>
              </a:spcBef>
              <a:spcAft>
                <a:spcPts val="0"/>
              </a:spcAft>
              <a:buClr>
                <a:srgbClr val="1C304A"/>
              </a:buClr>
              <a:buSzPts val="2600"/>
              <a:buNone/>
              <a:defRPr sz="2600">
                <a:solidFill>
                  <a:srgbClr val="1C304A"/>
                </a:solidFill>
              </a:defRPr>
            </a:lvl6pPr>
            <a:lvl7pPr lvl="6" algn="ctr" rtl="0">
              <a:lnSpc>
                <a:spcPct val="100000"/>
              </a:lnSpc>
              <a:spcBef>
                <a:spcPts val="0"/>
              </a:spcBef>
              <a:spcAft>
                <a:spcPts val="0"/>
              </a:spcAft>
              <a:buClr>
                <a:srgbClr val="1C304A"/>
              </a:buClr>
              <a:buSzPts val="2600"/>
              <a:buNone/>
              <a:defRPr sz="2600">
                <a:solidFill>
                  <a:srgbClr val="1C304A"/>
                </a:solidFill>
              </a:defRPr>
            </a:lvl7pPr>
            <a:lvl8pPr lvl="7" algn="ctr" rtl="0">
              <a:lnSpc>
                <a:spcPct val="100000"/>
              </a:lnSpc>
              <a:spcBef>
                <a:spcPts val="0"/>
              </a:spcBef>
              <a:spcAft>
                <a:spcPts val="0"/>
              </a:spcAft>
              <a:buClr>
                <a:srgbClr val="1C304A"/>
              </a:buClr>
              <a:buSzPts val="2600"/>
              <a:buNone/>
              <a:defRPr sz="2600">
                <a:solidFill>
                  <a:srgbClr val="1C304A"/>
                </a:solidFill>
              </a:defRPr>
            </a:lvl8pPr>
            <a:lvl9pPr lvl="8" algn="ctr" rtl="0">
              <a:lnSpc>
                <a:spcPct val="100000"/>
              </a:lnSpc>
              <a:spcBef>
                <a:spcPts val="0"/>
              </a:spcBef>
              <a:spcAft>
                <a:spcPts val="0"/>
              </a:spcAft>
              <a:buClr>
                <a:srgbClr val="1C304A"/>
              </a:buClr>
              <a:buSzPts val="2600"/>
              <a:buNone/>
              <a:defRPr sz="2600">
                <a:solidFill>
                  <a:srgbClr val="1C304A"/>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genda dark">
  <p:cSld name="CUSTOM_6">
    <p:spTree>
      <p:nvGrpSpPr>
        <p:cNvPr id="1" name="Shape 76"/>
        <p:cNvGrpSpPr/>
        <p:nvPr/>
      </p:nvGrpSpPr>
      <p:grpSpPr>
        <a:xfrm>
          <a:off x="0" y="0"/>
          <a:ext cx="0" cy="0"/>
          <a:chOff x="0" y="0"/>
          <a:chExt cx="0" cy="0"/>
        </a:xfrm>
      </p:grpSpPr>
      <p:sp>
        <p:nvSpPr>
          <p:cNvPr id="77" name="Google Shape;77;p20"/>
          <p:cNvSpPr txBox="1">
            <a:spLocks noGrp="1"/>
          </p:cNvSpPr>
          <p:nvPr>
            <p:ph type="body" idx="1"/>
          </p:nvPr>
        </p:nvSpPr>
        <p:spPr>
          <a:xfrm>
            <a:off x="841248" y="1216152"/>
            <a:ext cx="7470600" cy="3213300"/>
          </a:xfrm>
          <a:prstGeom prst="rect">
            <a:avLst/>
          </a:prstGeom>
        </p:spPr>
        <p:txBody>
          <a:bodyPr spcFirstLastPara="1" wrap="square" lIns="91425" tIns="91425" rIns="91425" bIns="91425" anchor="t" anchorCtr="0">
            <a:normAutofit/>
          </a:bodyPr>
          <a:lstStyle>
            <a:lvl1pPr marL="457200" lvl="0" indent="-342900" rtl="0">
              <a:spcBef>
                <a:spcPts val="1000"/>
              </a:spcBef>
              <a:spcAft>
                <a:spcPts val="0"/>
              </a:spcAft>
              <a:buClr>
                <a:srgbClr val="00CFFF"/>
              </a:buClr>
              <a:buSzPts val="1800"/>
              <a:buFont typeface="Helvetica Neue"/>
              <a:buAutoNum type="arabicPeriod"/>
              <a:defRPr sz="1800" b="1">
                <a:solidFill>
                  <a:srgbClr val="FFFFFF"/>
                </a:solidFill>
                <a:latin typeface="Helvetica Neue"/>
                <a:ea typeface="Helvetica Neue"/>
                <a:cs typeface="Helvetica Neue"/>
                <a:sym typeface="Helvetica Neue"/>
              </a:defRPr>
            </a:lvl1pPr>
            <a:lvl2pPr marL="914400" lvl="1" indent="-342900" rtl="0">
              <a:spcBef>
                <a:spcPts val="1000"/>
              </a:spcBef>
              <a:spcAft>
                <a:spcPts val="0"/>
              </a:spcAft>
              <a:buClr>
                <a:srgbClr val="00CFFF"/>
              </a:buClr>
              <a:buSzPts val="1800"/>
              <a:buFont typeface="Helvetica Neue"/>
              <a:buAutoNum type="alphaLcPeriod"/>
              <a:defRPr sz="1800" b="1">
                <a:solidFill>
                  <a:srgbClr val="FFFFFF"/>
                </a:solidFill>
                <a:latin typeface="Helvetica Neue"/>
                <a:ea typeface="Helvetica Neue"/>
                <a:cs typeface="Helvetica Neue"/>
                <a:sym typeface="Helvetica Neue"/>
              </a:defRPr>
            </a:lvl2pPr>
            <a:lvl3pPr marL="1371600" lvl="2" indent="-342900" rtl="0">
              <a:spcBef>
                <a:spcPts val="1000"/>
              </a:spcBef>
              <a:spcAft>
                <a:spcPts val="0"/>
              </a:spcAft>
              <a:buClr>
                <a:srgbClr val="00CFFF"/>
              </a:buClr>
              <a:buSzPts val="1800"/>
              <a:buFont typeface="Helvetica Neue"/>
              <a:buAutoNum type="romanLcPeriod"/>
              <a:defRPr sz="1800" b="1">
                <a:solidFill>
                  <a:srgbClr val="FFFFFF"/>
                </a:solidFill>
                <a:latin typeface="Helvetica Neue"/>
                <a:ea typeface="Helvetica Neue"/>
                <a:cs typeface="Helvetica Neue"/>
                <a:sym typeface="Helvetica Neue"/>
              </a:defRPr>
            </a:lvl3pPr>
            <a:lvl4pPr marL="1828800" lvl="3" indent="-342900" rtl="0">
              <a:spcBef>
                <a:spcPts val="1000"/>
              </a:spcBef>
              <a:spcAft>
                <a:spcPts val="0"/>
              </a:spcAft>
              <a:buClr>
                <a:srgbClr val="00CFFF"/>
              </a:buClr>
              <a:buSzPts val="1800"/>
              <a:buFont typeface="Helvetica Neue"/>
              <a:buAutoNum type="arabicPeriod"/>
              <a:defRPr sz="1800" b="1">
                <a:solidFill>
                  <a:srgbClr val="FFFFFF"/>
                </a:solidFill>
                <a:latin typeface="Helvetica Neue"/>
                <a:ea typeface="Helvetica Neue"/>
                <a:cs typeface="Helvetica Neue"/>
                <a:sym typeface="Helvetica Neue"/>
              </a:defRPr>
            </a:lvl4pPr>
            <a:lvl5pPr marL="2286000" lvl="4" indent="-342900" rtl="0">
              <a:spcBef>
                <a:spcPts val="1000"/>
              </a:spcBef>
              <a:spcAft>
                <a:spcPts val="0"/>
              </a:spcAft>
              <a:buClr>
                <a:srgbClr val="00CFFF"/>
              </a:buClr>
              <a:buSzPts val="1800"/>
              <a:buFont typeface="Helvetica Neue"/>
              <a:buAutoNum type="alphaLcPeriod"/>
              <a:defRPr sz="1800" b="1">
                <a:solidFill>
                  <a:srgbClr val="FFFFFF"/>
                </a:solidFill>
                <a:latin typeface="Helvetica Neue"/>
                <a:ea typeface="Helvetica Neue"/>
                <a:cs typeface="Helvetica Neue"/>
                <a:sym typeface="Helvetica Neue"/>
              </a:defRPr>
            </a:lvl5pPr>
            <a:lvl6pPr marL="2743200" lvl="5" indent="-342900" rtl="0">
              <a:spcBef>
                <a:spcPts val="1000"/>
              </a:spcBef>
              <a:spcAft>
                <a:spcPts val="0"/>
              </a:spcAft>
              <a:buClr>
                <a:srgbClr val="00CFFF"/>
              </a:buClr>
              <a:buSzPts val="1800"/>
              <a:buFont typeface="Helvetica Neue"/>
              <a:buAutoNum type="romanLcPeriod"/>
              <a:defRPr sz="1800" b="1">
                <a:solidFill>
                  <a:srgbClr val="FFFFFF"/>
                </a:solidFill>
                <a:latin typeface="Helvetica Neue"/>
                <a:ea typeface="Helvetica Neue"/>
                <a:cs typeface="Helvetica Neue"/>
                <a:sym typeface="Helvetica Neue"/>
              </a:defRPr>
            </a:lvl6pPr>
            <a:lvl7pPr marL="3200400" lvl="6" indent="-342900" rtl="0">
              <a:spcBef>
                <a:spcPts val="1000"/>
              </a:spcBef>
              <a:spcAft>
                <a:spcPts val="0"/>
              </a:spcAft>
              <a:buClr>
                <a:srgbClr val="00CFFF"/>
              </a:buClr>
              <a:buSzPts val="1800"/>
              <a:buFont typeface="Helvetica Neue"/>
              <a:buAutoNum type="arabicPeriod"/>
              <a:defRPr sz="1800" b="1">
                <a:solidFill>
                  <a:srgbClr val="FFFFFF"/>
                </a:solidFill>
                <a:latin typeface="Helvetica Neue"/>
                <a:ea typeface="Helvetica Neue"/>
                <a:cs typeface="Helvetica Neue"/>
                <a:sym typeface="Helvetica Neue"/>
              </a:defRPr>
            </a:lvl7pPr>
            <a:lvl8pPr marL="3657600" lvl="7" indent="-342900" rtl="0">
              <a:spcBef>
                <a:spcPts val="1000"/>
              </a:spcBef>
              <a:spcAft>
                <a:spcPts val="0"/>
              </a:spcAft>
              <a:buClr>
                <a:srgbClr val="00CFFF"/>
              </a:buClr>
              <a:buSzPts val="1800"/>
              <a:buFont typeface="Helvetica Neue"/>
              <a:buAutoNum type="alphaLcPeriod"/>
              <a:defRPr sz="1800" b="1">
                <a:solidFill>
                  <a:srgbClr val="FFFFFF"/>
                </a:solidFill>
                <a:latin typeface="Helvetica Neue"/>
                <a:ea typeface="Helvetica Neue"/>
                <a:cs typeface="Helvetica Neue"/>
                <a:sym typeface="Helvetica Neue"/>
              </a:defRPr>
            </a:lvl8pPr>
            <a:lvl9pPr marL="4114800" lvl="8" indent="-342900" rtl="0">
              <a:spcBef>
                <a:spcPts val="1000"/>
              </a:spcBef>
              <a:spcAft>
                <a:spcPts val="1000"/>
              </a:spcAft>
              <a:buClr>
                <a:srgbClr val="00CFFF"/>
              </a:buClr>
              <a:buSzPts val="1800"/>
              <a:buFont typeface="Helvetica Neue"/>
              <a:buAutoNum type="romanLcPeriod"/>
              <a:defRPr sz="1800" b="1">
                <a:solidFill>
                  <a:srgbClr val="FFFFFF"/>
                </a:solidFill>
                <a:latin typeface="Helvetica Neue"/>
                <a:ea typeface="Helvetica Neue"/>
                <a:cs typeface="Helvetica Neue"/>
                <a:sym typeface="Helvetica Neue"/>
              </a:defRPr>
            </a:lvl9pPr>
          </a:lstStyle>
          <a:p>
            <a:endParaRPr/>
          </a:p>
        </p:txBody>
      </p:sp>
      <p:sp>
        <p:nvSpPr>
          <p:cNvPr id="78" name="Google Shape;78;p20"/>
          <p:cNvSpPr txBox="1">
            <a:spLocks noGrp="1"/>
          </p:cNvSpPr>
          <p:nvPr>
            <p:ph type="title"/>
          </p:nvPr>
        </p:nvSpPr>
        <p:spPr>
          <a:xfrm>
            <a:off x="840500" y="384048"/>
            <a:ext cx="7470600" cy="493800"/>
          </a:xfrm>
          <a:prstGeom prst="rect">
            <a:avLst/>
          </a:prstGeom>
        </p:spPr>
        <p:txBody>
          <a:bodyPr spcFirstLastPara="1" wrap="square" lIns="91425" tIns="91425" rIns="91425" bIns="91425" anchor="t" anchorCtr="0">
            <a:normAutofit/>
          </a:bodyPr>
          <a:lstStyle>
            <a:lvl1pPr lvl="0" rtl="0">
              <a:spcBef>
                <a:spcPts val="0"/>
              </a:spcBef>
              <a:spcAft>
                <a:spcPts val="0"/>
              </a:spcAft>
              <a:buNone/>
              <a:defRPr>
                <a:solidFill>
                  <a:srgbClr val="00CFFF"/>
                </a:solidFill>
              </a:defRPr>
            </a:lvl1pPr>
            <a:lvl2pPr lvl="1" rtl="0">
              <a:spcBef>
                <a:spcPts val="0"/>
              </a:spcBef>
              <a:spcAft>
                <a:spcPts val="0"/>
              </a:spcAft>
              <a:buNone/>
              <a:defRPr>
                <a:solidFill>
                  <a:srgbClr val="00CFFF"/>
                </a:solidFill>
              </a:defRPr>
            </a:lvl2pPr>
            <a:lvl3pPr lvl="2" rtl="0">
              <a:spcBef>
                <a:spcPts val="0"/>
              </a:spcBef>
              <a:spcAft>
                <a:spcPts val="0"/>
              </a:spcAft>
              <a:buNone/>
              <a:defRPr>
                <a:solidFill>
                  <a:srgbClr val="00CFFF"/>
                </a:solidFill>
              </a:defRPr>
            </a:lvl3pPr>
            <a:lvl4pPr lvl="3" rtl="0">
              <a:spcBef>
                <a:spcPts val="0"/>
              </a:spcBef>
              <a:spcAft>
                <a:spcPts val="0"/>
              </a:spcAft>
              <a:buNone/>
              <a:defRPr>
                <a:solidFill>
                  <a:srgbClr val="00CFFF"/>
                </a:solidFill>
              </a:defRPr>
            </a:lvl4pPr>
            <a:lvl5pPr lvl="4" rtl="0">
              <a:spcBef>
                <a:spcPts val="0"/>
              </a:spcBef>
              <a:spcAft>
                <a:spcPts val="0"/>
              </a:spcAft>
              <a:buNone/>
              <a:defRPr>
                <a:solidFill>
                  <a:srgbClr val="00CFFF"/>
                </a:solidFill>
              </a:defRPr>
            </a:lvl5pPr>
            <a:lvl6pPr lvl="5" rtl="0">
              <a:spcBef>
                <a:spcPts val="0"/>
              </a:spcBef>
              <a:spcAft>
                <a:spcPts val="0"/>
              </a:spcAft>
              <a:buNone/>
              <a:defRPr>
                <a:solidFill>
                  <a:srgbClr val="00CFFF"/>
                </a:solidFill>
              </a:defRPr>
            </a:lvl6pPr>
            <a:lvl7pPr lvl="6" rtl="0">
              <a:spcBef>
                <a:spcPts val="0"/>
              </a:spcBef>
              <a:spcAft>
                <a:spcPts val="0"/>
              </a:spcAft>
              <a:buNone/>
              <a:defRPr>
                <a:solidFill>
                  <a:srgbClr val="00CFFF"/>
                </a:solidFill>
              </a:defRPr>
            </a:lvl7pPr>
            <a:lvl8pPr lvl="7" rtl="0">
              <a:spcBef>
                <a:spcPts val="0"/>
              </a:spcBef>
              <a:spcAft>
                <a:spcPts val="0"/>
              </a:spcAft>
              <a:buNone/>
              <a:defRPr>
                <a:solidFill>
                  <a:srgbClr val="00CFFF"/>
                </a:solidFill>
              </a:defRPr>
            </a:lvl8pPr>
            <a:lvl9pPr lvl="8" rtl="0">
              <a:spcBef>
                <a:spcPts val="0"/>
              </a:spcBef>
              <a:spcAft>
                <a:spcPts val="0"/>
              </a:spcAft>
              <a:buNone/>
              <a:defRPr>
                <a:solidFill>
                  <a:srgbClr val="00C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_AND_BODY_3">
  <p:cSld name="TITLE_AND_BODY_3">
    <p:spTree>
      <p:nvGrpSpPr>
        <p:cNvPr id="1" name="Shape 79"/>
        <p:cNvGrpSpPr/>
        <p:nvPr/>
      </p:nvGrpSpPr>
      <p:grpSpPr>
        <a:xfrm>
          <a:off x="0" y="0"/>
          <a:ext cx="0" cy="0"/>
          <a:chOff x="0" y="0"/>
          <a:chExt cx="0" cy="0"/>
        </a:xfrm>
      </p:grpSpPr>
      <p:sp>
        <p:nvSpPr>
          <p:cNvPr id="80" name="Google Shape;8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1" name="Google Shape;81;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2" name="Google Shape;82;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_AND_BODY_5_1">
  <p:cSld name="TITLE_AND_BODY_5_1">
    <p:spTree>
      <p:nvGrpSpPr>
        <p:cNvPr id="1" name="Shape 83"/>
        <p:cNvGrpSpPr/>
        <p:nvPr/>
      </p:nvGrpSpPr>
      <p:grpSpPr>
        <a:xfrm>
          <a:off x="0" y="0"/>
          <a:ext cx="0" cy="0"/>
          <a:chOff x="0" y="0"/>
          <a:chExt cx="0" cy="0"/>
        </a:xfrm>
      </p:grpSpPr>
      <p:sp>
        <p:nvSpPr>
          <p:cNvPr id="84" name="Google Shape;8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5" name="Google Shape;85;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6" name="Google Shape;86;p22"/>
          <p:cNvSpPr txBox="1">
            <a:spLocks noGrp="1"/>
          </p:cNvSpPr>
          <p:nvPr>
            <p:ph type="sldNum" idx="12"/>
          </p:nvPr>
        </p:nvSpPr>
        <p:spPr>
          <a:xfrm>
            <a:off x="8595308" y="4830317"/>
            <a:ext cx="548700" cy="393600"/>
          </a:xfrm>
          <a:prstGeom prst="rect">
            <a:avLst/>
          </a:prstGeom>
        </p:spPr>
        <p:txBody>
          <a:bodyPr spcFirstLastPara="1" wrap="square" lIns="91425" tIns="91425" rIns="91425" bIns="91425" anchor="ctr" anchorCtr="0">
            <a:norm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87" name="Google Shape;87;p22"/>
          <p:cNvSpPr/>
          <p:nvPr/>
        </p:nvSpPr>
        <p:spPr>
          <a:xfrm>
            <a:off x="311700" y="1017725"/>
            <a:ext cx="1132800" cy="105000"/>
          </a:xfrm>
          <a:prstGeom prst="rect">
            <a:avLst/>
          </a:prstGeom>
          <a:solidFill>
            <a:srgbClr val="AD2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2"/>
          <p:cNvSpPr/>
          <p:nvPr/>
        </p:nvSpPr>
        <p:spPr>
          <a:xfrm>
            <a:off x="1444544" y="1017725"/>
            <a:ext cx="3635100" cy="105000"/>
          </a:xfrm>
          <a:prstGeom prst="rect">
            <a:avLst/>
          </a:prstGeom>
          <a:solidFill>
            <a:srgbClr val="0026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Lg Point - Light 1">
  <p:cSld name="TITLE_AND_BODY_2_1_1_1_3">
    <p:spTree>
      <p:nvGrpSpPr>
        <p:cNvPr id="1" name="Shape 89"/>
        <p:cNvGrpSpPr/>
        <p:nvPr/>
      </p:nvGrpSpPr>
      <p:grpSpPr>
        <a:xfrm>
          <a:off x="0" y="0"/>
          <a:ext cx="0" cy="0"/>
          <a:chOff x="0" y="0"/>
          <a:chExt cx="0" cy="0"/>
        </a:xfrm>
      </p:grpSpPr>
      <p:sp>
        <p:nvSpPr>
          <p:cNvPr id="90" name="Google Shape;90;p23"/>
          <p:cNvSpPr txBox="1">
            <a:spLocks noGrp="1"/>
          </p:cNvSpPr>
          <p:nvPr>
            <p:ph type="ctrTitle"/>
          </p:nvPr>
        </p:nvSpPr>
        <p:spPr>
          <a:xfrm>
            <a:off x="841248" y="536200"/>
            <a:ext cx="7692900" cy="37329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Clr>
                <a:srgbClr val="1C304A"/>
              </a:buClr>
              <a:buSzPts val="2600"/>
              <a:buNone/>
              <a:defRPr b="1">
                <a:solidFill>
                  <a:srgbClr val="1C304A"/>
                </a:solidFill>
              </a:defRPr>
            </a:lvl1pPr>
            <a:lvl2pPr lvl="1" algn="ctr" rtl="0">
              <a:lnSpc>
                <a:spcPct val="100000"/>
              </a:lnSpc>
              <a:spcBef>
                <a:spcPts val="0"/>
              </a:spcBef>
              <a:spcAft>
                <a:spcPts val="0"/>
              </a:spcAft>
              <a:buClr>
                <a:srgbClr val="1C304A"/>
              </a:buClr>
              <a:buSzPts val="2600"/>
              <a:buNone/>
              <a:defRPr sz="2600">
                <a:solidFill>
                  <a:srgbClr val="1C304A"/>
                </a:solidFill>
              </a:defRPr>
            </a:lvl2pPr>
            <a:lvl3pPr lvl="2" algn="ctr" rtl="0">
              <a:lnSpc>
                <a:spcPct val="100000"/>
              </a:lnSpc>
              <a:spcBef>
                <a:spcPts val="0"/>
              </a:spcBef>
              <a:spcAft>
                <a:spcPts val="0"/>
              </a:spcAft>
              <a:buClr>
                <a:srgbClr val="1C304A"/>
              </a:buClr>
              <a:buSzPts val="2600"/>
              <a:buNone/>
              <a:defRPr sz="2600">
                <a:solidFill>
                  <a:srgbClr val="1C304A"/>
                </a:solidFill>
              </a:defRPr>
            </a:lvl3pPr>
            <a:lvl4pPr lvl="3" algn="ctr" rtl="0">
              <a:lnSpc>
                <a:spcPct val="100000"/>
              </a:lnSpc>
              <a:spcBef>
                <a:spcPts val="0"/>
              </a:spcBef>
              <a:spcAft>
                <a:spcPts val="0"/>
              </a:spcAft>
              <a:buClr>
                <a:srgbClr val="1C304A"/>
              </a:buClr>
              <a:buSzPts val="2600"/>
              <a:buNone/>
              <a:defRPr sz="2600">
                <a:solidFill>
                  <a:srgbClr val="1C304A"/>
                </a:solidFill>
              </a:defRPr>
            </a:lvl4pPr>
            <a:lvl5pPr lvl="4" algn="ctr" rtl="0">
              <a:lnSpc>
                <a:spcPct val="100000"/>
              </a:lnSpc>
              <a:spcBef>
                <a:spcPts val="0"/>
              </a:spcBef>
              <a:spcAft>
                <a:spcPts val="0"/>
              </a:spcAft>
              <a:buClr>
                <a:srgbClr val="1C304A"/>
              </a:buClr>
              <a:buSzPts val="2600"/>
              <a:buNone/>
              <a:defRPr sz="2600">
                <a:solidFill>
                  <a:srgbClr val="1C304A"/>
                </a:solidFill>
              </a:defRPr>
            </a:lvl5pPr>
            <a:lvl6pPr lvl="5" algn="ctr" rtl="0">
              <a:lnSpc>
                <a:spcPct val="100000"/>
              </a:lnSpc>
              <a:spcBef>
                <a:spcPts val="0"/>
              </a:spcBef>
              <a:spcAft>
                <a:spcPts val="0"/>
              </a:spcAft>
              <a:buClr>
                <a:srgbClr val="1C304A"/>
              </a:buClr>
              <a:buSzPts val="2600"/>
              <a:buNone/>
              <a:defRPr sz="2600">
                <a:solidFill>
                  <a:srgbClr val="1C304A"/>
                </a:solidFill>
              </a:defRPr>
            </a:lvl6pPr>
            <a:lvl7pPr lvl="6" algn="ctr" rtl="0">
              <a:lnSpc>
                <a:spcPct val="100000"/>
              </a:lnSpc>
              <a:spcBef>
                <a:spcPts val="0"/>
              </a:spcBef>
              <a:spcAft>
                <a:spcPts val="0"/>
              </a:spcAft>
              <a:buClr>
                <a:srgbClr val="1C304A"/>
              </a:buClr>
              <a:buSzPts val="2600"/>
              <a:buNone/>
              <a:defRPr sz="2600">
                <a:solidFill>
                  <a:srgbClr val="1C304A"/>
                </a:solidFill>
              </a:defRPr>
            </a:lvl7pPr>
            <a:lvl8pPr lvl="7" algn="ctr" rtl="0">
              <a:lnSpc>
                <a:spcPct val="100000"/>
              </a:lnSpc>
              <a:spcBef>
                <a:spcPts val="0"/>
              </a:spcBef>
              <a:spcAft>
                <a:spcPts val="0"/>
              </a:spcAft>
              <a:buClr>
                <a:srgbClr val="1C304A"/>
              </a:buClr>
              <a:buSzPts val="2600"/>
              <a:buNone/>
              <a:defRPr sz="2600">
                <a:solidFill>
                  <a:srgbClr val="1C304A"/>
                </a:solidFill>
              </a:defRPr>
            </a:lvl8pPr>
            <a:lvl9pPr lvl="8" algn="ctr" rtl="0">
              <a:lnSpc>
                <a:spcPct val="100000"/>
              </a:lnSpc>
              <a:spcBef>
                <a:spcPts val="0"/>
              </a:spcBef>
              <a:spcAft>
                <a:spcPts val="0"/>
              </a:spcAft>
              <a:buClr>
                <a:srgbClr val="1C304A"/>
              </a:buClr>
              <a:buSzPts val="2600"/>
              <a:buNone/>
              <a:defRPr sz="2600">
                <a:solidFill>
                  <a:srgbClr val="1C304A"/>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_AND_BODY_3 1">
  <p:cSld name="TITLE_AND_BODY_3_1">
    <p:spTree>
      <p:nvGrpSpPr>
        <p:cNvPr id="1" name="Shape 91"/>
        <p:cNvGrpSpPr/>
        <p:nvPr/>
      </p:nvGrpSpPr>
      <p:grpSpPr>
        <a:xfrm>
          <a:off x="0" y="0"/>
          <a:ext cx="0" cy="0"/>
          <a:chOff x="0" y="0"/>
          <a:chExt cx="0" cy="0"/>
        </a:xfrm>
      </p:grpSpPr>
      <p:sp>
        <p:nvSpPr>
          <p:cNvPr id="92" name="Google Shape;92;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3" name="Google Shape;93;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94" name="Google Shape;9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right - 2 column icons">
  <p:cSld name="TITLE_AND_TWO_COLUMNS_1_2_1">
    <p:spTree>
      <p:nvGrpSpPr>
        <p:cNvPr id="1" name="Shape 95"/>
        <p:cNvGrpSpPr/>
        <p:nvPr/>
      </p:nvGrpSpPr>
      <p:grpSpPr>
        <a:xfrm>
          <a:off x="0" y="0"/>
          <a:ext cx="0" cy="0"/>
          <a:chOff x="0" y="0"/>
          <a:chExt cx="0" cy="0"/>
        </a:xfrm>
      </p:grpSpPr>
      <p:sp>
        <p:nvSpPr>
          <p:cNvPr id="96" name="Google Shape;96;p25"/>
          <p:cNvSpPr txBox="1">
            <a:spLocks noGrp="1"/>
          </p:cNvSpPr>
          <p:nvPr>
            <p:ph type="body" idx="1"/>
          </p:nvPr>
        </p:nvSpPr>
        <p:spPr>
          <a:xfrm>
            <a:off x="1493788" y="1694407"/>
            <a:ext cx="2622900" cy="890400"/>
          </a:xfrm>
          <a:prstGeom prst="rect">
            <a:avLst/>
          </a:prstGeom>
        </p:spPr>
        <p:txBody>
          <a:bodyPr spcFirstLastPara="1" wrap="square" lIns="91425" tIns="91425" rIns="91425" bIns="91425" anchor="ctr" anchorCtr="0">
            <a:norm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97" name="Google Shape;97;p25"/>
          <p:cNvSpPr txBox="1">
            <a:spLocks noGrp="1"/>
          </p:cNvSpPr>
          <p:nvPr>
            <p:ph type="sldNum" idx="12"/>
          </p:nvPr>
        </p:nvSpPr>
        <p:spPr>
          <a:xfrm>
            <a:off x="8472450" y="4765389"/>
            <a:ext cx="548700" cy="261900"/>
          </a:xfrm>
          <a:prstGeom prst="rect">
            <a:avLst/>
          </a:prstGeom>
        </p:spPr>
        <p:txBody>
          <a:bodyPr spcFirstLastPara="1" wrap="square" lIns="91425" tIns="91425" rIns="91425" bIns="91425" anchor="ctr" anchorCtr="0">
            <a:normAutofit lnSpcReduction="20000"/>
          </a:bodyPr>
          <a:lstStyle>
            <a:lvl1pPr lvl="0" rtl="0">
              <a:buNone/>
              <a:defRPr sz="600">
                <a:solidFill>
                  <a:srgbClr val="000000"/>
                </a:solidFill>
              </a:defRPr>
            </a:lvl1pPr>
            <a:lvl2pPr lvl="1" rtl="0">
              <a:buNone/>
              <a:defRPr sz="600">
                <a:solidFill>
                  <a:srgbClr val="000000"/>
                </a:solidFill>
              </a:defRPr>
            </a:lvl2pPr>
            <a:lvl3pPr lvl="2" rtl="0">
              <a:buNone/>
              <a:defRPr sz="600">
                <a:solidFill>
                  <a:srgbClr val="000000"/>
                </a:solidFill>
              </a:defRPr>
            </a:lvl3pPr>
            <a:lvl4pPr lvl="3" rtl="0">
              <a:buNone/>
              <a:defRPr sz="600">
                <a:solidFill>
                  <a:srgbClr val="000000"/>
                </a:solidFill>
              </a:defRPr>
            </a:lvl4pPr>
            <a:lvl5pPr lvl="4" rtl="0">
              <a:buNone/>
              <a:defRPr sz="600">
                <a:solidFill>
                  <a:srgbClr val="000000"/>
                </a:solidFill>
              </a:defRPr>
            </a:lvl5pPr>
            <a:lvl6pPr lvl="5" rtl="0">
              <a:buNone/>
              <a:defRPr sz="600">
                <a:solidFill>
                  <a:srgbClr val="000000"/>
                </a:solidFill>
              </a:defRPr>
            </a:lvl6pPr>
            <a:lvl7pPr lvl="6" rtl="0">
              <a:buNone/>
              <a:defRPr sz="600">
                <a:solidFill>
                  <a:srgbClr val="000000"/>
                </a:solidFill>
              </a:defRPr>
            </a:lvl7pPr>
            <a:lvl8pPr lvl="7" rtl="0">
              <a:buNone/>
              <a:defRPr sz="600">
                <a:solidFill>
                  <a:srgbClr val="000000"/>
                </a:solidFill>
              </a:defRPr>
            </a:lvl8pPr>
            <a:lvl9pPr lvl="8" rtl="0">
              <a:buNone/>
              <a:defRPr sz="600">
                <a:solidFill>
                  <a:srgbClr val="000000"/>
                </a:solidFill>
              </a:defRPr>
            </a:lvl9pPr>
          </a:lstStyle>
          <a:p>
            <a:pPr marL="0" lvl="0" indent="0" algn="r" rtl="0">
              <a:spcBef>
                <a:spcPts val="0"/>
              </a:spcBef>
              <a:spcAft>
                <a:spcPts val="0"/>
              </a:spcAft>
              <a:buNone/>
            </a:pPr>
            <a:fld id="{00000000-1234-1234-1234-123412341234}" type="slidenum">
              <a:rPr lang="en"/>
              <a:t>‹#›</a:t>
            </a:fld>
            <a:endParaRPr/>
          </a:p>
        </p:txBody>
      </p:sp>
      <p:sp>
        <p:nvSpPr>
          <p:cNvPr id="98" name="Google Shape;98;p25"/>
          <p:cNvSpPr/>
          <p:nvPr/>
        </p:nvSpPr>
        <p:spPr>
          <a:xfrm>
            <a:off x="815525" y="1804118"/>
            <a:ext cx="611400" cy="611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99" name="Google Shape;99;p25"/>
          <p:cNvSpPr/>
          <p:nvPr/>
        </p:nvSpPr>
        <p:spPr>
          <a:xfrm>
            <a:off x="4349050" y="1804118"/>
            <a:ext cx="611400" cy="611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00" name="Google Shape;100;p25"/>
          <p:cNvSpPr txBox="1">
            <a:spLocks noGrp="1"/>
          </p:cNvSpPr>
          <p:nvPr>
            <p:ph type="body" idx="2"/>
          </p:nvPr>
        </p:nvSpPr>
        <p:spPr>
          <a:xfrm>
            <a:off x="5027312" y="1694407"/>
            <a:ext cx="2622900" cy="890400"/>
          </a:xfrm>
          <a:prstGeom prst="rect">
            <a:avLst/>
          </a:prstGeom>
        </p:spPr>
        <p:txBody>
          <a:bodyPr spcFirstLastPara="1" wrap="square" lIns="91425" tIns="91425" rIns="91425" bIns="91425" anchor="ctr" anchorCtr="0">
            <a:norm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01" name="Google Shape;101;p25"/>
          <p:cNvSpPr txBox="1">
            <a:spLocks noGrp="1"/>
          </p:cNvSpPr>
          <p:nvPr>
            <p:ph type="body" idx="3"/>
          </p:nvPr>
        </p:nvSpPr>
        <p:spPr>
          <a:xfrm>
            <a:off x="1493788" y="3313631"/>
            <a:ext cx="2622900" cy="890400"/>
          </a:xfrm>
          <a:prstGeom prst="rect">
            <a:avLst/>
          </a:prstGeom>
        </p:spPr>
        <p:txBody>
          <a:bodyPr spcFirstLastPara="1" wrap="square" lIns="91425" tIns="91425" rIns="91425" bIns="91425" anchor="ctr" anchorCtr="0">
            <a:norm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02" name="Google Shape;102;p25"/>
          <p:cNvSpPr/>
          <p:nvPr/>
        </p:nvSpPr>
        <p:spPr>
          <a:xfrm>
            <a:off x="815525" y="3427125"/>
            <a:ext cx="611400" cy="611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03" name="Google Shape;103;p25"/>
          <p:cNvSpPr/>
          <p:nvPr/>
        </p:nvSpPr>
        <p:spPr>
          <a:xfrm>
            <a:off x="4349050" y="3427125"/>
            <a:ext cx="611400" cy="611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04" name="Google Shape;104;p25"/>
          <p:cNvSpPr txBox="1">
            <a:spLocks noGrp="1"/>
          </p:cNvSpPr>
          <p:nvPr>
            <p:ph type="body" idx="4"/>
          </p:nvPr>
        </p:nvSpPr>
        <p:spPr>
          <a:xfrm>
            <a:off x="5027312" y="3313631"/>
            <a:ext cx="2622900" cy="890400"/>
          </a:xfrm>
          <a:prstGeom prst="rect">
            <a:avLst/>
          </a:prstGeom>
        </p:spPr>
        <p:txBody>
          <a:bodyPr spcFirstLastPara="1" wrap="square" lIns="91425" tIns="91425" rIns="91425" bIns="91425" anchor="ctr" anchorCtr="0">
            <a:norm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05" name="Google Shape;105;p25"/>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1C304A"/>
              </a:buClr>
              <a:buSzPts val="2600"/>
              <a:buNone/>
              <a:defRPr sz="2600" b="1">
                <a:solidFill>
                  <a:srgbClr val="1C304A"/>
                </a:solidFill>
              </a:defRPr>
            </a:lvl1pPr>
            <a:lvl2pPr lvl="1" algn="ctr" rtl="0">
              <a:spcBef>
                <a:spcPts val="0"/>
              </a:spcBef>
              <a:spcAft>
                <a:spcPts val="0"/>
              </a:spcAft>
              <a:buClr>
                <a:srgbClr val="1C304A"/>
              </a:buClr>
              <a:buSzPts val="2800"/>
              <a:buNone/>
              <a:defRPr>
                <a:solidFill>
                  <a:srgbClr val="1C304A"/>
                </a:solidFill>
              </a:defRPr>
            </a:lvl2pPr>
            <a:lvl3pPr lvl="2" algn="ctr" rtl="0">
              <a:spcBef>
                <a:spcPts val="0"/>
              </a:spcBef>
              <a:spcAft>
                <a:spcPts val="0"/>
              </a:spcAft>
              <a:buClr>
                <a:srgbClr val="1C304A"/>
              </a:buClr>
              <a:buSzPts val="2800"/>
              <a:buNone/>
              <a:defRPr>
                <a:solidFill>
                  <a:srgbClr val="1C304A"/>
                </a:solidFill>
              </a:defRPr>
            </a:lvl3pPr>
            <a:lvl4pPr lvl="3" algn="ctr" rtl="0">
              <a:spcBef>
                <a:spcPts val="0"/>
              </a:spcBef>
              <a:spcAft>
                <a:spcPts val="0"/>
              </a:spcAft>
              <a:buClr>
                <a:srgbClr val="1C304A"/>
              </a:buClr>
              <a:buSzPts val="2800"/>
              <a:buNone/>
              <a:defRPr>
                <a:solidFill>
                  <a:srgbClr val="1C304A"/>
                </a:solidFill>
              </a:defRPr>
            </a:lvl4pPr>
            <a:lvl5pPr lvl="4" algn="ctr" rtl="0">
              <a:spcBef>
                <a:spcPts val="0"/>
              </a:spcBef>
              <a:spcAft>
                <a:spcPts val="0"/>
              </a:spcAft>
              <a:buClr>
                <a:srgbClr val="1C304A"/>
              </a:buClr>
              <a:buSzPts val="2800"/>
              <a:buNone/>
              <a:defRPr>
                <a:solidFill>
                  <a:srgbClr val="1C304A"/>
                </a:solidFill>
              </a:defRPr>
            </a:lvl5pPr>
            <a:lvl6pPr lvl="5" algn="ctr" rtl="0">
              <a:spcBef>
                <a:spcPts val="0"/>
              </a:spcBef>
              <a:spcAft>
                <a:spcPts val="0"/>
              </a:spcAft>
              <a:buClr>
                <a:srgbClr val="1C304A"/>
              </a:buClr>
              <a:buSzPts val="2800"/>
              <a:buNone/>
              <a:defRPr>
                <a:solidFill>
                  <a:srgbClr val="1C304A"/>
                </a:solidFill>
              </a:defRPr>
            </a:lvl6pPr>
            <a:lvl7pPr lvl="6" algn="ctr" rtl="0">
              <a:spcBef>
                <a:spcPts val="0"/>
              </a:spcBef>
              <a:spcAft>
                <a:spcPts val="0"/>
              </a:spcAft>
              <a:buClr>
                <a:srgbClr val="1C304A"/>
              </a:buClr>
              <a:buSzPts val="2800"/>
              <a:buNone/>
              <a:defRPr>
                <a:solidFill>
                  <a:srgbClr val="1C304A"/>
                </a:solidFill>
              </a:defRPr>
            </a:lvl7pPr>
            <a:lvl8pPr lvl="7" algn="ctr" rtl="0">
              <a:spcBef>
                <a:spcPts val="0"/>
              </a:spcBef>
              <a:spcAft>
                <a:spcPts val="0"/>
              </a:spcAft>
              <a:buClr>
                <a:srgbClr val="1C304A"/>
              </a:buClr>
              <a:buSzPts val="2800"/>
              <a:buNone/>
              <a:defRPr>
                <a:solidFill>
                  <a:srgbClr val="1C304A"/>
                </a:solidFill>
              </a:defRPr>
            </a:lvl8pPr>
            <a:lvl9pPr lvl="8" algn="ctr" rtl="0">
              <a:spcBef>
                <a:spcPts val="0"/>
              </a:spcBef>
              <a:spcAft>
                <a:spcPts val="0"/>
              </a:spcAft>
              <a:buClr>
                <a:srgbClr val="1C304A"/>
              </a:buClr>
              <a:buSzPts val="2800"/>
              <a:buNone/>
              <a:defRPr>
                <a:solidFill>
                  <a:srgbClr val="1C304A"/>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ullet Dark - 3 column bullets">
  <p:cSld name="TITLE_AND_BODY_2_1_1_1_1_3_1">
    <p:spTree>
      <p:nvGrpSpPr>
        <p:cNvPr id="1" name="Shape 106"/>
        <p:cNvGrpSpPr/>
        <p:nvPr/>
      </p:nvGrpSpPr>
      <p:grpSpPr>
        <a:xfrm>
          <a:off x="0" y="0"/>
          <a:ext cx="0" cy="0"/>
          <a:chOff x="0" y="0"/>
          <a:chExt cx="0" cy="0"/>
        </a:xfrm>
      </p:grpSpPr>
      <p:sp>
        <p:nvSpPr>
          <p:cNvPr id="107" name="Google Shape;107;p26"/>
          <p:cNvSpPr txBox="1">
            <a:spLocks noGrp="1"/>
          </p:cNvSpPr>
          <p:nvPr>
            <p:ph type="sldNum" idx="12"/>
          </p:nvPr>
        </p:nvSpPr>
        <p:spPr>
          <a:xfrm>
            <a:off x="8472450" y="4765389"/>
            <a:ext cx="548700" cy="261900"/>
          </a:xfrm>
          <a:prstGeom prst="rect">
            <a:avLst/>
          </a:prstGeom>
        </p:spPr>
        <p:txBody>
          <a:bodyPr spcFirstLastPara="1" wrap="square" lIns="91425" tIns="91425" rIns="91425" bIns="91425" anchor="ctr" anchorCtr="0">
            <a:normAutofit lnSpcReduction="20000"/>
          </a:bodyPr>
          <a:lstStyle>
            <a:lvl1pPr lvl="0" rtl="0">
              <a:buNone/>
              <a:defRPr sz="600">
                <a:solidFill>
                  <a:srgbClr val="00CFFF"/>
                </a:solidFill>
              </a:defRPr>
            </a:lvl1pPr>
            <a:lvl2pPr lvl="1" rtl="0">
              <a:buNone/>
              <a:defRPr sz="600">
                <a:solidFill>
                  <a:srgbClr val="00CFFF"/>
                </a:solidFill>
              </a:defRPr>
            </a:lvl2pPr>
            <a:lvl3pPr lvl="2" rtl="0">
              <a:buNone/>
              <a:defRPr sz="600">
                <a:solidFill>
                  <a:srgbClr val="00CFFF"/>
                </a:solidFill>
              </a:defRPr>
            </a:lvl3pPr>
            <a:lvl4pPr lvl="3" rtl="0">
              <a:buNone/>
              <a:defRPr sz="600">
                <a:solidFill>
                  <a:srgbClr val="00CFFF"/>
                </a:solidFill>
              </a:defRPr>
            </a:lvl4pPr>
            <a:lvl5pPr lvl="4" rtl="0">
              <a:buNone/>
              <a:defRPr sz="600">
                <a:solidFill>
                  <a:srgbClr val="00CFFF"/>
                </a:solidFill>
              </a:defRPr>
            </a:lvl5pPr>
            <a:lvl6pPr lvl="5" rtl="0">
              <a:buNone/>
              <a:defRPr sz="600">
                <a:solidFill>
                  <a:srgbClr val="00CFFF"/>
                </a:solidFill>
              </a:defRPr>
            </a:lvl6pPr>
            <a:lvl7pPr lvl="6" rtl="0">
              <a:buNone/>
              <a:defRPr sz="600">
                <a:solidFill>
                  <a:srgbClr val="00CFFF"/>
                </a:solidFill>
              </a:defRPr>
            </a:lvl7pPr>
            <a:lvl8pPr lvl="7" rtl="0">
              <a:buNone/>
              <a:defRPr sz="600">
                <a:solidFill>
                  <a:srgbClr val="00CFFF"/>
                </a:solidFill>
              </a:defRPr>
            </a:lvl8pPr>
            <a:lvl9pPr lvl="8" rtl="0">
              <a:buNone/>
              <a:defRPr sz="600">
                <a:solidFill>
                  <a:srgbClr val="00CFFF"/>
                </a:solidFill>
              </a:defRPr>
            </a:lvl9pPr>
          </a:lstStyle>
          <a:p>
            <a:pPr marL="0" lvl="0" indent="0" algn="r" rtl="0">
              <a:spcBef>
                <a:spcPts val="0"/>
              </a:spcBef>
              <a:spcAft>
                <a:spcPts val="0"/>
              </a:spcAft>
              <a:buNone/>
            </a:pPr>
            <a:fld id="{00000000-1234-1234-1234-123412341234}" type="slidenum">
              <a:rPr lang="en"/>
              <a:t>‹#›</a:t>
            </a:fld>
            <a:endParaRPr/>
          </a:p>
        </p:txBody>
      </p:sp>
      <p:sp>
        <p:nvSpPr>
          <p:cNvPr id="108" name="Google Shape;108;p26"/>
          <p:cNvSpPr txBox="1">
            <a:spLocks noGrp="1"/>
          </p:cNvSpPr>
          <p:nvPr>
            <p:ph type="ctrTitle"/>
          </p:nvPr>
        </p:nvSpPr>
        <p:spPr>
          <a:xfrm>
            <a:off x="718662" y="614727"/>
            <a:ext cx="7386600" cy="844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00CFFF"/>
              </a:buClr>
              <a:buSzPts val="2600"/>
              <a:buNone/>
              <a:defRPr sz="2600" b="1">
                <a:solidFill>
                  <a:srgbClr val="00CFFF"/>
                </a:solidFill>
              </a:defRPr>
            </a:lvl1pPr>
            <a:lvl2pPr lvl="1" algn="ctr" rtl="0">
              <a:spcBef>
                <a:spcPts val="0"/>
              </a:spcBef>
              <a:spcAft>
                <a:spcPts val="0"/>
              </a:spcAft>
              <a:buClr>
                <a:srgbClr val="1C304A"/>
              </a:buClr>
              <a:buSzPts val="2800"/>
              <a:buNone/>
              <a:defRPr>
                <a:solidFill>
                  <a:srgbClr val="1C304A"/>
                </a:solidFill>
              </a:defRPr>
            </a:lvl2pPr>
            <a:lvl3pPr lvl="2" algn="ctr" rtl="0">
              <a:spcBef>
                <a:spcPts val="0"/>
              </a:spcBef>
              <a:spcAft>
                <a:spcPts val="0"/>
              </a:spcAft>
              <a:buClr>
                <a:srgbClr val="1C304A"/>
              </a:buClr>
              <a:buSzPts val="2800"/>
              <a:buNone/>
              <a:defRPr>
                <a:solidFill>
                  <a:srgbClr val="1C304A"/>
                </a:solidFill>
              </a:defRPr>
            </a:lvl3pPr>
            <a:lvl4pPr lvl="3" algn="ctr" rtl="0">
              <a:spcBef>
                <a:spcPts val="0"/>
              </a:spcBef>
              <a:spcAft>
                <a:spcPts val="0"/>
              </a:spcAft>
              <a:buClr>
                <a:srgbClr val="1C304A"/>
              </a:buClr>
              <a:buSzPts val="2800"/>
              <a:buNone/>
              <a:defRPr>
                <a:solidFill>
                  <a:srgbClr val="1C304A"/>
                </a:solidFill>
              </a:defRPr>
            </a:lvl4pPr>
            <a:lvl5pPr lvl="4" algn="ctr" rtl="0">
              <a:spcBef>
                <a:spcPts val="0"/>
              </a:spcBef>
              <a:spcAft>
                <a:spcPts val="0"/>
              </a:spcAft>
              <a:buClr>
                <a:srgbClr val="1C304A"/>
              </a:buClr>
              <a:buSzPts val="2800"/>
              <a:buNone/>
              <a:defRPr>
                <a:solidFill>
                  <a:srgbClr val="1C304A"/>
                </a:solidFill>
              </a:defRPr>
            </a:lvl5pPr>
            <a:lvl6pPr lvl="5" algn="ctr" rtl="0">
              <a:spcBef>
                <a:spcPts val="0"/>
              </a:spcBef>
              <a:spcAft>
                <a:spcPts val="0"/>
              </a:spcAft>
              <a:buClr>
                <a:srgbClr val="1C304A"/>
              </a:buClr>
              <a:buSzPts val="2800"/>
              <a:buNone/>
              <a:defRPr>
                <a:solidFill>
                  <a:srgbClr val="1C304A"/>
                </a:solidFill>
              </a:defRPr>
            </a:lvl6pPr>
            <a:lvl7pPr lvl="6" algn="ctr" rtl="0">
              <a:spcBef>
                <a:spcPts val="0"/>
              </a:spcBef>
              <a:spcAft>
                <a:spcPts val="0"/>
              </a:spcAft>
              <a:buClr>
                <a:srgbClr val="1C304A"/>
              </a:buClr>
              <a:buSzPts val="2800"/>
              <a:buNone/>
              <a:defRPr>
                <a:solidFill>
                  <a:srgbClr val="1C304A"/>
                </a:solidFill>
              </a:defRPr>
            </a:lvl7pPr>
            <a:lvl8pPr lvl="7" algn="ctr" rtl="0">
              <a:spcBef>
                <a:spcPts val="0"/>
              </a:spcBef>
              <a:spcAft>
                <a:spcPts val="0"/>
              </a:spcAft>
              <a:buClr>
                <a:srgbClr val="1C304A"/>
              </a:buClr>
              <a:buSzPts val="2800"/>
              <a:buNone/>
              <a:defRPr>
                <a:solidFill>
                  <a:srgbClr val="1C304A"/>
                </a:solidFill>
              </a:defRPr>
            </a:lvl8pPr>
            <a:lvl9pPr lvl="8" algn="ctr" rtl="0">
              <a:spcBef>
                <a:spcPts val="0"/>
              </a:spcBef>
              <a:spcAft>
                <a:spcPts val="0"/>
              </a:spcAft>
              <a:buClr>
                <a:srgbClr val="1C304A"/>
              </a:buClr>
              <a:buSzPts val="2800"/>
              <a:buNone/>
              <a:defRPr>
                <a:solidFill>
                  <a:srgbClr val="1C304A"/>
                </a:solidFill>
              </a:defRPr>
            </a:lvl9pPr>
          </a:lstStyle>
          <a:p>
            <a:endParaRPr/>
          </a:p>
        </p:txBody>
      </p:sp>
      <p:sp>
        <p:nvSpPr>
          <p:cNvPr id="109" name="Google Shape;109;p26"/>
          <p:cNvSpPr txBox="1">
            <a:spLocks noGrp="1"/>
          </p:cNvSpPr>
          <p:nvPr>
            <p:ph type="subTitle" idx="1"/>
          </p:nvPr>
        </p:nvSpPr>
        <p:spPr>
          <a:xfrm>
            <a:off x="718647" y="292250"/>
            <a:ext cx="5017500" cy="667500"/>
          </a:xfrm>
          <a:prstGeom prst="rect">
            <a:avLst/>
          </a:prstGeom>
        </p:spPr>
        <p:txBody>
          <a:bodyPr spcFirstLastPara="1" wrap="square" lIns="91425" tIns="91425" rIns="91425" bIns="91425" anchor="ctr" anchorCtr="0">
            <a:normAutofit/>
          </a:bodyPr>
          <a:lstStyle>
            <a:lvl1pPr lvl="0" rtl="0">
              <a:spcBef>
                <a:spcPts val="0"/>
              </a:spcBef>
              <a:spcAft>
                <a:spcPts val="0"/>
              </a:spcAft>
              <a:buNone/>
              <a:defRPr sz="1200" b="1">
                <a:solidFill>
                  <a:srgbClr val="FFFFFF"/>
                </a:solidFill>
              </a:defRPr>
            </a:lvl1pPr>
            <a:lvl2pPr lvl="1" rtl="0">
              <a:spcBef>
                <a:spcPts val="1200"/>
              </a:spcBef>
              <a:spcAft>
                <a:spcPts val="0"/>
              </a:spcAft>
              <a:buNone/>
              <a:defRPr/>
            </a:lvl2pPr>
            <a:lvl3pPr lvl="2" rtl="0">
              <a:spcBef>
                <a:spcPts val="1200"/>
              </a:spcBef>
              <a:spcAft>
                <a:spcPts val="0"/>
              </a:spcAft>
              <a:buNone/>
              <a:defRPr/>
            </a:lvl3pPr>
            <a:lvl4pPr lvl="3" rtl="0">
              <a:spcBef>
                <a:spcPts val="1200"/>
              </a:spcBef>
              <a:spcAft>
                <a:spcPts val="0"/>
              </a:spcAft>
              <a:buNone/>
              <a:defRPr/>
            </a:lvl4pPr>
            <a:lvl5pPr lvl="4" rtl="0">
              <a:spcBef>
                <a:spcPts val="1200"/>
              </a:spcBef>
              <a:spcAft>
                <a:spcPts val="0"/>
              </a:spcAft>
              <a:buNone/>
              <a:defRPr/>
            </a:lvl5pPr>
            <a:lvl6pPr lvl="5" rtl="0">
              <a:spcBef>
                <a:spcPts val="1200"/>
              </a:spcBef>
              <a:spcAft>
                <a:spcPts val="0"/>
              </a:spcAft>
              <a:buNone/>
              <a:defRPr/>
            </a:lvl6pPr>
            <a:lvl7pPr lvl="6" rtl="0">
              <a:spcBef>
                <a:spcPts val="1200"/>
              </a:spcBef>
              <a:spcAft>
                <a:spcPts val="0"/>
              </a:spcAft>
              <a:buNone/>
              <a:defRPr/>
            </a:lvl7pPr>
            <a:lvl8pPr lvl="7" rtl="0">
              <a:spcBef>
                <a:spcPts val="1200"/>
              </a:spcBef>
              <a:spcAft>
                <a:spcPts val="0"/>
              </a:spcAft>
              <a:buNone/>
              <a:defRPr/>
            </a:lvl8pPr>
            <a:lvl9pPr lvl="8" rtl="0">
              <a:spcBef>
                <a:spcPts val="1200"/>
              </a:spcBef>
              <a:spcAft>
                <a:spcPts val="1200"/>
              </a:spcAft>
              <a:buNone/>
              <a:defRPr/>
            </a:lvl9pPr>
          </a:lstStyle>
          <a:p>
            <a:endParaRPr/>
          </a:p>
        </p:txBody>
      </p:sp>
      <p:sp>
        <p:nvSpPr>
          <p:cNvPr id="110" name="Google Shape;110;p26"/>
          <p:cNvSpPr txBox="1">
            <a:spLocks noGrp="1"/>
          </p:cNvSpPr>
          <p:nvPr>
            <p:ph type="body" idx="2"/>
          </p:nvPr>
        </p:nvSpPr>
        <p:spPr>
          <a:xfrm>
            <a:off x="737118" y="2495159"/>
            <a:ext cx="2258100" cy="13326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0"/>
              </a:spcBef>
              <a:spcAft>
                <a:spcPts val="0"/>
              </a:spcAft>
              <a:buClr>
                <a:srgbClr val="FFFFFF"/>
              </a:buClr>
              <a:buSzPts val="1200"/>
              <a:buChar char="○"/>
              <a:defRPr sz="1200">
                <a:solidFill>
                  <a:srgbClr val="FFFFFF"/>
                </a:solidFill>
              </a:defRPr>
            </a:lvl2pPr>
            <a:lvl3pPr marL="1371600" lvl="2" indent="-304800" rtl="0">
              <a:spcBef>
                <a:spcPts val="0"/>
              </a:spcBef>
              <a:spcAft>
                <a:spcPts val="0"/>
              </a:spcAft>
              <a:buClr>
                <a:srgbClr val="FFFFFF"/>
              </a:buClr>
              <a:buSzPts val="1200"/>
              <a:buChar char="■"/>
              <a:defRPr sz="1200">
                <a:solidFill>
                  <a:srgbClr val="FFFFFF"/>
                </a:solidFill>
              </a:defRPr>
            </a:lvl3pPr>
            <a:lvl4pPr marL="1828800" lvl="3" indent="-304800" rtl="0">
              <a:spcBef>
                <a:spcPts val="0"/>
              </a:spcBef>
              <a:spcAft>
                <a:spcPts val="0"/>
              </a:spcAft>
              <a:buClr>
                <a:srgbClr val="FFFFFF"/>
              </a:buClr>
              <a:buSzPts val="1200"/>
              <a:buChar char="●"/>
              <a:defRPr sz="1200">
                <a:solidFill>
                  <a:srgbClr val="FFFFFF"/>
                </a:solidFill>
              </a:defRPr>
            </a:lvl4pPr>
            <a:lvl5pPr marL="2286000" lvl="4" indent="-304800" rtl="0">
              <a:spcBef>
                <a:spcPts val="0"/>
              </a:spcBef>
              <a:spcAft>
                <a:spcPts val="0"/>
              </a:spcAft>
              <a:buClr>
                <a:srgbClr val="FFFFFF"/>
              </a:buClr>
              <a:buSzPts val="1200"/>
              <a:buChar char="○"/>
              <a:defRPr sz="1200">
                <a:solidFill>
                  <a:srgbClr val="FFFFFF"/>
                </a:solidFill>
              </a:defRPr>
            </a:lvl5pPr>
            <a:lvl6pPr marL="2743200" lvl="5" indent="-304800" rtl="0">
              <a:spcBef>
                <a:spcPts val="0"/>
              </a:spcBef>
              <a:spcAft>
                <a:spcPts val="0"/>
              </a:spcAft>
              <a:buClr>
                <a:srgbClr val="FFFFFF"/>
              </a:buClr>
              <a:buSzPts val="1200"/>
              <a:buChar char="■"/>
              <a:defRPr sz="1200">
                <a:solidFill>
                  <a:srgbClr val="FFFFFF"/>
                </a:solidFill>
              </a:defRPr>
            </a:lvl6pPr>
            <a:lvl7pPr marL="3200400" lvl="6" indent="-304800" rtl="0">
              <a:spcBef>
                <a:spcPts val="0"/>
              </a:spcBef>
              <a:spcAft>
                <a:spcPts val="0"/>
              </a:spcAft>
              <a:buClr>
                <a:srgbClr val="FFFFFF"/>
              </a:buClr>
              <a:buSzPts val="1200"/>
              <a:buChar char="●"/>
              <a:defRPr sz="1200">
                <a:solidFill>
                  <a:srgbClr val="FFFFFF"/>
                </a:solidFill>
              </a:defRPr>
            </a:lvl7pPr>
            <a:lvl8pPr marL="3657600" lvl="7" indent="-304800" rtl="0">
              <a:spcBef>
                <a:spcPts val="0"/>
              </a:spcBef>
              <a:spcAft>
                <a:spcPts val="0"/>
              </a:spcAft>
              <a:buClr>
                <a:srgbClr val="FFFFFF"/>
              </a:buClr>
              <a:buSzPts val="1200"/>
              <a:buChar char="○"/>
              <a:defRPr sz="1200">
                <a:solidFill>
                  <a:srgbClr val="FFFFFF"/>
                </a:solidFill>
              </a:defRPr>
            </a:lvl8pPr>
            <a:lvl9pPr marL="4114800" lvl="8" indent="-304800" rtl="0">
              <a:spcBef>
                <a:spcPts val="0"/>
              </a:spcBef>
              <a:spcAft>
                <a:spcPts val="0"/>
              </a:spcAft>
              <a:buClr>
                <a:srgbClr val="FFFFFF"/>
              </a:buClr>
              <a:buSzPts val="1200"/>
              <a:buChar char="■"/>
              <a:defRPr sz="1200">
                <a:solidFill>
                  <a:srgbClr val="FFFFFF"/>
                </a:solidFill>
              </a:defRPr>
            </a:lvl9pPr>
          </a:lstStyle>
          <a:p>
            <a:endParaRPr/>
          </a:p>
        </p:txBody>
      </p:sp>
      <p:sp>
        <p:nvSpPr>
          <p:cNvPr id="111" name="Google Shape;111;p26"/>
          <p:cNvSpPr txBox="1">
            <a:spLocks noGrp="1"/>
          </p:cNvSpPr>
          <p:nvPr>
            <p:ph type="body" idx="3"/>
          </p:nvPr>
        </p:nvSpPr>
        <p:spPr>
          <a:xfrm>
            <a:off x="3323393" y="2495159"/>
            <a:ext cx="2258100" cy="13326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0"/>
              </a:spcBef>
              <a:spcAft>
                <a:spcPts val="0"/>
              </a:spcAft>
              <a:buClr>
                <a:srgbClr val="FFFFFF"/>
              </a:buClr>
              <a:buSzPts val="1200"/>
              <a:buChar char="○"/>
              <a:defRPr sz="1200">
                <a:solidFill>
                  <a:srgbClr val="FFFFFF"/>
                </a:solidFill>
              </a:defRPr>
            </a:lvl2pPr>
            <a:lvl3pPr marL="1371600" lvl="2" indent="-304800" rtl="0">
              <a:spcBef>
                <a:spcPts val="0"/>
              </a:spcBef>
              <a:spcAft>
                <a:spcPts val="0"/>
              </a:spcAft>
              <a:buClr>
                <a:srgbClr val="FFFFFF"/>
              </a:buClr>
              <a:buSzPts val="1200"/>
              <a:buChar char="■"/>
              <a:defRPr sz="1200">
                <a:solidFill>
                  <a:srgbClr val="FFFFFF"/>
                </a:solidFill>
              </a:defRPr>
            </a:lvl3pPr>
            <a:lvl4pPr marL="1828800" lvl="3" indent="-304800" rtl="0">
              <a:spcBef>
                <a:spcPts val="0"/>
              </a:spcBef>
              <a:spcAft>
                <a:spcPts val="0"/>
              </a:spcAft>
              <a:buClr>
                <a:srgbClr val="FFFFFF"/>
              </a:buClr>
              <a:buSzPts val="1200"/>
              <a:buChar char="●"/>
              <a:defRPr sz="1200">
                <a:solidFill>
                  <a:srgbClr val="FFFFFF"/>
                </a:solidFill>
              </a:defRPr>
            </a:lvl4pPr>
            <a:lvl5pPr marL="2286000" lvl="4" indent="-304800" rtl="0">
              <a:spcBef>
                <a:spcPts val="0"/>
              </a:spcBef>
              <a:spcAft>
                <a:spcPts val="0"/>
              </a:spcAft>
              <a:buClr>
                <a:srgbClr val="FFFFFF"/>
              </a:buClr>
              <a:buSzPts val="1200"/>
              <a:buChar char="○"/>
              <a:defRPr sz="1200">
                <a:solidFill>
                  <a:srgbClr val="FFFFFF"/>
                </a:solidFill>
              </a:defRPr>
            </a:lvl5pPr>
            <a:lvl6pPr marL="2743200" lvl="5" indent="-304800" rtl="0">
              <a:spcBef>
                <a:spcPts val="0"/>
              </a:spcBef>
              <a:spcAft>
                <a:spcPts val="0"/>
              </a:spcAft>
              <a:buClr>
                <a:srgbClr val="FFFFFF"/>
              </a:buClr>
              <a:buSzPts val="1200"/>
              <a:buChar char="■"/>
              <a:defRPr sz="1200">
                <a:solidFill>
                  <a:srgbClr val="FFFFFF"/>
                </a:solidFill>
              </a:defRPr>
            </a:lvl6pPr>
            <a:lvl7pPr marL="3200400" lvl="6" indent="-304800" rtl="0">
              <a:spcBef>
                <a:spcPts val="0"/>
              </a:spcBef>
              <a:spcAft>
                <a:spcPts val="0"/>
              </a:spcAft>
              <a:buClr>
                <a:srgbClr val="FFFFFF"/>
              </a:buClr>
              <a:buSzPts val="1200"/>
              <a:buChar char="●"/>
              <a:defRPr sz="1200">
                <a:solidFill>
                  <a:srgbClr val="FFFFFF"/>
                </a:solidFill>
              </a:defRPr>
            </a:lvl7pPr>
            <a:lvl8pPr marL="3657600" lvl="7" indent="-304800" rtl="0">
              <a:spcBef>
                <a:spcPts val="0"/>
              </a:spcBef>
              <a:spcAft>
                <a:spcPts val="0"/>
              </a:spcAft>
              <a:buClr>
                <a:srgbClr val="FFFFFF"/>
              </a:buClr>
              <a:buSzPts val="1200"/>
              <a:buChar char="○"/>
              <a:defRPr sz="1200">
                <a:solidFill>
                  <a:srgbClr val="FFFFFF"/>
                </a:solidFill>
              </a:defRPr>
            </a:lvl8pPr>
            <a:lvl9pPr marL="4114800" lvl="8" indent="-304800" rtl="0">
              <a:spcBef>
                <a:spcPts val="0"/>
              </a:spcBef>
              <a:spcAft>
                <a:spcPts val="0"/>
              </a:spcAft>
              <a:buClr>
                <a:srgbClr val="FFFFFF"/>
              </a:buClr>
              <a:buSzPts val="1200"/>
              <a:buChar char="■"/>
              <a:defRPr sz="1200">
                <a:solidFill>
                  <a:srgbClr val="FFFFFF"/>
                </a:solidFill>
              </a:defRPr>
            </a:lvl9pPr>
          </a:lstStyle>
          <a:p>
            <a:endParaRPr/>
          </a:p>
        </p:txBody>
      </p:sp>
      <p:sp>
        <p:nvSpPr>
          <p:cNvPr id="112" name="Google Shape;112;p26"/>
          <p:cNvSpPr txBox="1">
            <a:spLocks noGrp="1"/>
          </p:cNvSpPr>
          <p:nvPr>
            <p:ph type="body" idx="4"/>
          </p:nvPr>
        </p:nvSpPr>
        <p:spPr>
          <a:xfrm>
            <a:off x="5909667" y="2495159"/>
            <a:ext cx="2258100" cy="13326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0"/>
              </a:spcBef>
              <a:spcAft>
                <a:spcPts val="0"/>
              </a:spcAft>
              <a:buClr>
                <a:srgbClr val="FFFFFF"/>
              </a:buClr>
              <a:buSzPts val="1200"/>
              <a:buChar char="○"/>
              <a:defRPr sz="1200">
                <a:solidFill>
                  <a:srgbClr val="FFFFFF"/>
                </a:solidFill>
              </a:defRPr>
            </a:lvl2pPr>
            <a:lvl3pPr marL="1371600" lvl="2" indent="-304800" rtl="0">
              <a:spcBef>
                <a:spcPts val="0"/>
              </a:spcBef>
              <a:spcAft>
                <a:spcPts val="0"/>
              </a:spcAft>
              <a:buClr>
                <a:srgbClr val="FFFFFF"/>
              </a:buClr>
              <a:buSzPts val="1200"/>
              <a:buChar char="■"/>
              <a:defRPr sz="1200">
                <a:solidFill>
                  <a:srgbClr val="FFFFFF"/>
                </a:solidFill>
              </a:defRPr>
            </a:lvl3pPr>
            <a:lvl4pPr marL="1828800" lvl="3" indent="-304800" rtl="0">
              <a:spcBef>
                <a:spcPts val="0"/>
              </a:spcBef>
              <a:spcAft>
                <a:spcPts val="0"/>
              </a:spcAft>
              <a:buClr>
                <a:srgbClr val="FFFFFF"/>
              </a:buClr>
              <a:buSzPts val="1200"/>
              <a:buChar char="●"/>
              <a:defRPr sz="1200">
                <a:solidFill>
                  <a:srgbClr val="FFFFFF"/>
                </a:solidFill>
              </a:defRPr>
            </a:lvl4pPr>
            <a:lvl5pPr marL="2286000" lvl="4" indent="-304800" rtl="0">
              <a:spcBef>
                <a:spcPts val="0"/>
              </a:spcBef>
              <a:spcAft>
                <a:spcPts val="0"/>
              </a:spcAft>
              <a:buClr>
                <a:srgbClr val="FFFFFF"/>
              </a:buClr>
              <a:buSzPts val="1200"/>
              <a:buChar char="○"/>
              <a:defRPr sz="1200">
                <a:solidFill>
                  <a:srgbClr val="FFFFFF"/>
                </a:solidFill>
              </a:defRPr>
            </a:lvl5pPr>
            <a:lvl6pPr marL="2743200" lvl="5" indent="-304800" rtl="0">
              <a:spcBef>
                <a:spcPts val="0"/>
              </a:spcBef>
              <a:spcAft>
                <a:spcPts val="0"/>
              </a:spcAft>
              <a:buClr>
                <a:srgbClr val="FFFFFF"/>
              </a:buClr>
              <a:buSzPts val="1200"/>
              <a:buChar char="■"/>
              <a:defRPr sz="1200">
                <a:solidFill>
                  <a:srgbClr val="FFFFFF"/>
                </a:solidFill>
              </a:defRPr>
            </a:lvl6pPr>
            <a:lvl7pPr marL="3200400" lvl="6" indent="-304800" rtl="0">
              <a:spcBef>
                <a:spcPts val="0"/>
              </a:spcBef>
              <a:spcAft>
                <a:spcPts val="0"/>
              </a:spcAft>
              <a:buClr>
                <a:srgbClr val="FFFFFF"/>
              </a:buClr>
              <a:buSzPts val="1200"/>
              <a:buChar char="●"/>
              <a:defRPr sz="1200">
                <a:solidFill>
                  <a:srgbClr val="FFFFFF"/>
                </a:solidFill>
              </a:defRPr>
            </a:lvl7pPr>
            <a:lvl8pPr marL="3657600" lvl="7" indent="-304800" rtl="0">
              <a:spcBef>
                <a:spcPts val="0"/>
              </a:spcBef>
              <a:spcAft>
                <a:spcPts val="0"/>
              </a:spcAft>
              <a:buClr>
                <a:srgbClr val="FFFFFF"/>
              </a:buClr>
              <a:buSzPts val="1200"/>
              <a:buChar char="○"/>
              <a:defRPr sz="1200">
                <a:solidFill>
                  <a:srgbClr val="FFFFFF"/>
                </a:solidFill>
              </a:defRPr>
            </a:lvl8pPr>
            <a:lvl9pPr marL="4114800" lvl="8" indent="-304800" rtl="0">
              <a:spcBef>
                <a:spcPts val="0"/>
              </a:spcBef>
              <a:spcAft>
                <a:spcPts val="0"/>
              </a:spcAft>
              <a:buClr>
                <a:srgbClr val="FFFFFF"/>
              </a:buClr>
              <a:buSzPts val="1200"/>
              <a:buChar char="■"/>
              <a:defRPr sz="1200">
                <a:solidFill>
                  <a:srgbClr val="FFFFFF"/>
                </a:solidFill>
              </a:defRPr>
            </a:lvl9pPr>
          </a:lstStyle>
          <a:p>
            <a:endParaRPr/>
          </a:p>
        </p:txBody>
      </p:sp>
      <p:sp>
        <p:nvSpPr>
          <p:cNvPr id="113" name="Google Shape;113;p26"/>
          <p:cNvSpPr/>
          <p:nvPr/>
        </p:nvSpPr>
        <p:spPr>
          <a:xfrm>
            <a:off x="815525"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14" name="Google Shape;114;p26"/>
          <p:cNvSpPr txBox="1"/>
          <p:nvPr/>
        </p:nvSpPr>
        <p:spPr>
          <a:xfrm>
            <a:off x="811575" y="1876000"/>
            <a:ext cx="467100" cy="42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1C304A"/>
                </a:solidFill>
                <a:latin typeface="Helvetica Neue"/>
                <a:ea typeface="Helvetica Neue"/>
                <a:cs typeface="Helvetica Neue"/>
                <a:sym typeface="Helvetica Neue"/>
              </a:rPr>
              <a:t>1</a:t>
            </a:r>
            <a:endParaRPr sz="1800">
              <a:solidFill>
                <a:srgbClr val="1C304A"/>
              </a:solidFill>
            </a:endParaRPr>
          </a:p>
        </p:txBody>
      </p:sp>
      <p:sp>
        <p:nvSpPr>
          <p:cNvPr id="115" name="Google Shape;115;p26"/>
          <p:cNvSpPr/>
          <p:nvPr/>
        </p:nvSpPr>
        <p:spPr>
          <a:xfrm>
            <a:off x="3375583"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16" name="Google Shape;116;p26"/>
          <p:cNvSpPr txBox="1"/>
          <p:nvPr/>
        </p:nvSpPr>
        <p:spPr>
          <a:xfrm>
            <a:off x="3371633" y="1876000"/>
            <a:ext cx="467100" cy="42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1C304A"/>
                </a:solidFill>
                <a:latin typeface="Helvetica Neue"/>
                <a:ea typeface="Helvetica Neue"/>
                <a:cs typeface="Helvetica Neue"/>
                <a:sym typeface="Helvetica Neue"/>
              </a:rPr>
              <a:t>2</a:t>
            </a:r>
            <a:endParaRPr sz="1800">
              <a:solidFill>
                <a:srgbClr val="1C304A"/>
              </a:solidFill>
            </a:endParaRPr>
          </a:p>
        </p:txBody>
      </p:sp>
      <p:sp>
        <p:nvSpPr>
          <p:cNvPr id="117" name="Google Shape;117;p26"/>
          <p:cNvSpPr/>
          <p:nvPr/>
        </p:nvSpPr>
        <p:spPr>
          <a:xfrm>
            <a:off x="5993435"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18" name="Google Shape;118;p26"/>
          <p:cNvSpPr txBox="1"/>
          <p:nvPr/>
        </p:nvSpPr>
        <p:spPr>
          <a:xfrm>
            <a:off x="5989485" y="1876000"/>
            <a:ext cx="467100" cy="42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1C304A"/>
                </a:solidFill>
                <a:latin typeface="Helvetica Neue"/>
                <a:ea typeface="Helvetica Neue"/>
                <a:cs typeface="Helvetica Neue"/>
                <a:sym typeface="Helvetica Neue"/>
              </a:rPr>
              <a:t>3</a:t>
            </a:r>
            <a:endParaRPr sz="1800">
              <a:solidFill>
                <a:srgbClr val="1C304A"/>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 Column - Dark">
  <p:cSld name="TITLE_AND_BODY_2_1_1_1_1_3_1_1">
    <p:spTree>
      <p:nvGrpSpPr>
        <p:cNvPr id="1" name="Shape 119"/>
        <p:cNvGrpSpPr/>
        <p:nvPr/>
      </p:nvGrpSpPr>
      <p:grpSpPr>
        <a:xfrm>
          <a:off x="0" y="0"/>
          <a:ext cx="0" cy="0"/>
          <a:chOff x="0" y="0"/>
          <a:chExt cx="0" cy="0"/>
        </a:xfrm>
      </p:grpSpPr>
      <p:sp>
        <p:nvSpPr>
          <p:cNvPr id="120" name="Google Shape;120;p27"/>
          <p:cNvSpPr txBox="1">
            <a:spLocks noGrp="1"/>
          </p:cNvSpPr>
          <p:nvPr>
            <p:ph type="ctrTitle"/>
          </p:nvPr>
        </p:nvSpPr>
        <p:spPr>
          <a:xfrm>
            <a:off x="841248" y="704088"/>
            <a:ext cx="7425000" cy="8412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00CFFF"/>
              </a:buClr>
              <a:buSzPts val="2600"/>
              <a:buNone/>
              <a:defRPr sz="2600" b="1">
                <a:solidFill>
                  <a:srgbClr val="00CFFF"/>
                </a:solidFill>
              </a:defRPr>
            </a:lvl1pPr>
            <a:lvl2pPr lvl="1" algn="ctr" rtl="0">
              <a:lnSpc>
                <a:spcPct val="100000"/>
              </a:lnSpc>
              <a:spcBef>
                <a:spcPts val="0"/>
              </a:spcBef>
              <a:spcAft>
                <a:spcPts val="0"/>
              </a:spcAft>
              <a:buClr>
                <a:srgbClr val="1C304A"/>
              </a:buClr>
              <a:buSzPts val="2800"/>
              <a:buNone/>
              <a:defRPr>
                <a:solidFill>
                  <a:srgbClr val="1C304A"/>
                </a:solidFill>
              </a:defRPr>
            </a:lvl2pPr>
            <a:lvl3pPr lvl="2" algn="ctr" rtl="0">
              <a:lnSpc>
                <a:spcPct val="100000"/>
              </a:lnSpc>
              <a:spcBef>
                <a:spcPts val="0"/>
              </a:spcBef>
              <a:spcAft>
                <a:spcPts val="0"/>
              </a:spcAft>
              <a:buClr>
                <a:srgbClr val="1C304A"/>
              </a:buClr>
              <a:buSzPts val="2800"/>
              <a:buNone/>
              <a:defRPr>
                <a:solidFill>
                  <a:srgbClr val="1C304A"/>
                </a:solidFill>
              </a:defRPr>
            </a:lvl3pPr>
            <a:lvl4pPr lvl="3" algn="ctr" rtl="0">
              <a:lnSpc>
                <a:spcPct val="100000"/>
              </a:lnSpc>
              <a:spcBef>
                <a:spcPts val="0"/>
              </a:spcBef>
              <a:spcAft>
                <a:spcPts val="0"/>
              </a:spcAft>
              <a:buClr>
                <a:srgbClr val="1C304A"/>
              </a:buClr>
              <a:buSzPts val="2800"/>
              <a:buNone/>
              <a:defRPr>
                <a:solidFill>
                  <a:srgbClr val="1C304A"/>
                </a:solidFill>
              </a:defRPr>
            </a:lvl4pPr>
            <a:lvl5pPr lvl="4" algn="ctr" rtl="0">
              <a:lnSpc>
                <a:spcPct val="100000"/>
              </a:lnSpc>
              <a:spcBef>
                <a:spcPts val="0"/>
              </a:spcBef>
              <a:spcAft>
                <a:spcPts val="0"/>
              </a:spcAft>
              <a:buClr>
                <a:srgbClr val="1C304A"/>
              </a:buClr>
              <a:buSzPts val="2800"/>
              <a:buNone/>
              <a:defRPr>
                <a:solidFill>
                  <a:srgbClr val="1C304A"/>
                </a:solidFill>
              </a:defRPr>
            </a:lvl5pPr>
            <a:lvl6pPr lvl="5" algn="ctr" rtl="0">
              <a:lnSpc>
                <a:spcPct val="100000"/>
              </a:lnSpc>
              <a:spcBef>
                <a:spcPts val="0"/>
              </a:spcBef>
              <a:spcAft>
                <a:spcPts val="0"/>
              </a:spcAft>
              <a:buClr>
                <a:srgbClr val="1C304A"/>
              </a:buClr>
              <a:buSzPts val="2800"/>
              <a:buNone/>
              <a:defRPr>
                <a:solidFill>
                  <a:srgbClr val="1C304A"/>
                </a:solidFill>
              </a:defRPr>
            </a:lvl6pPr>
            <a:lvl7pPr lvl="6" algn="ctr" rtl="0">
              <a:lnSpc>
                <a:spcPct val="100000"/>
              </a:lnSpc>
              <a:spcBef>
                <a:spcPts val="0"/>
              </a:spcBef>
              <a:spcAft>
                <a:spcPts val="0"/>
              </a:spcAft>
              <a:buClr>
                <a:srgbClr val="1C304A"/>
              </a:buClr>
              <a:buSzPts val="2800"/>
              <a:buNone/>
              <a:defRPr>
                <a:solidFill>
                  <a:srgbClr val="1C304A"/>
                </a:solidFill>
              </a:defRPr>
            </a:lvl7pPr>
            <a:lvl8pPr lvl="7" algn="ctr" rtl="0">
              <a:lnSpc>
                <a:spcPct val="100000"/>
              </a:lnSpc>
              <a:spcBef>
                <a:spcPts val="0"/>
              </a:spcBef>
              <a:spcAft>
                <a:spcPts val="0"/>
              </a:spcAft>
              <a:buClr>
                <a:srgbClr val="1C304A"/>
              </a:buClr>
              <a:buSzPts val="2800"/>
              <a:buNone/>
              <a:defRPr>
                <a:solidFill>
                  <a:srgbClr val="1C304A"/>
                </a:solidFill>
              </a:defRPr>
            </a:lvl8pPr>
            <a:lvl9pPr lvl="8" algn="ctr" rtl="0">
              <a:lnSpc>
                <a:spcPct val="100000"/>
              </a:lnSpc>
              <a:spcBef>
                <a:spcPts val="0"/>
              </a:spcBef>
              <a:spcAft>
                <a:spcPts val="0"/>
              </a:spcAft>
              <a:buClr>
                <a:srgbClr val="1C304A"/>
              </a:buClr>
              <a:buSzPts val="2800"/>
              <a:buNone/>
              <a:defRPr>
                <a:solidFill>
                  <a:srgbClr val="1C304A"/>
                </a:solidFill>
              </a:defRPr>
            </a:lvl9pPr>
          </a:lstStyle>
          <a:p>
            <a:endParaRPr/>
          </a:p>
        </p:txBody>
      </p:sp>
      <p:sp>
        <p:nvSpPr>
          <p:cNvPr id="121" name="Google Shape;121;p27"/>
          <p:cNvSpPr txBox="1">
            <a:spLocks noGrp="1"/>
          </p:cNvSpPr>
          <p:nvPr>
            <p:ph type="subTitle" idx="1"/>
          </p:nvPr>
        </p:nvSpPr>
        <p:spPr>
          <a:xfrm>
            <a:off x="841248" y="384048"/>
            <a:ext cx="7470600" cy="310800"/>
          </a:xfrm>
          <a:prstGeom prst="rect">
            <a:avLst/>
          </a:prstGeom>
          <a:noFill/>
          <a:ln>
            <a:noFill/>
          </a:ln>
        </p:spPr>
        <p:txBody>
          <a:bodyPr spcFirstLastPara="1" wrap="square" lIns="91425" tIns="91425" rIns="91425" bIns="91425" anchor="ctr" anchorCtr="0">
            <a:normAutofit/>
          </a:bodyPr>
          <a:lstStyle>
            <a:lvl1pPr lvl="0" algn="l" rtl="0">
              <a:lnSpc>
                <a:spcPct val="115000"/>
              </a:lnSpc>
              <a:spcBef>
                <a:spcPts val="0"/>
              </a:spcBef>
              <a:spcAft>
                <a:spcPts val="0"/>
              </a:spcAft>
              <a:buSzPts val="1800"/>
              <a:buNone/>
              <a:defRPr sz="1200" b="1">
                <a:solidFill>
                  <a:srgbClr val="FFFFFF"/>
                </a:solidFill>
              </a:defRPr>
            </a:lvl1pPr>
            <a:lvl2pPr lvl="1" algn="l" rtl="0">
              <a:lnSpc>
                <a:spcPct val="115000"/>
              </a:lnSpc>
              <a:spcBef>
                <a:spcPts val="1600"/>
              </a:spcBef>
              <a:spcAft>
                <a:spcPts val="0"/>
              </a:spcAft>
              <a:buSzPts val="1400"/>
              <a:buNone/>
              <a:defRPr/>
            </a:lvl2pPr>
            <a:lvl3pPr lvl="2" algn="l" rtl="0">
              <a:lnSpc>
                <a:spcPct val="115000"/>
              </a:lnSpc>
              <a:spcBef>
                <a:spcPts val="1600"/>
              </a:spcBef>
              <a:spcAft>
                <a:spcPts val="0"/>
              </a:spcAft>
              <a:buSzPts val="1400"/>
              <a:buNone/>
              <a:defRPr/>
            </a:lvl3pPr>
            <a:lvl4pPr lvl="3" algn="l" rtl="0">
              <a:lnSpc>
                <a:spcPct val="115000"/>
              </a:lnSpc>
              <a:spcBef>
                <a:spcPts val="1600"/>
              </a:spcBef>
              <a:spcAft>
                <a:spcPts val="0"/>
              </a:spcAft>
              <a:buSzPts val="1200"/>
              <a:buNone/>
              <a:defRPr/>
            </a:lvl4pPr>
            <a:lvl5pPr lvl="4" algn="l" rtl="0">
              <a:lnSpc>
                <a:spcPct val="115000"/>
              </a:lnSpc>
              <a:spcBef>
                <a:spcPts val="1600"/>
              </a:spcBef>
              <a:spcAft>
                <a:spcPts val="0"/>
              </a:spcAft>
              <a:buSzPts val="1000"/>
              <a:buNone/>
              <a:defRPr/>
            </a:lvl5pPr>
            <a:lvl6pPr lvl="5" algn="l" rtl="0">
              <a:lnSpc>
                <a:spcPct val="115000"/>
              </a:lnSpc>
              <a:spcBef>
                <a:spcPts val="1600"/>
              </a:spcBef>
              <a:spcAft>
                <a:spcPts val="0"/>
              </a:spcAft>
              <a:buSzPts val="800"/>
              <a:buNone/>
              <a:defRPr/>
            </a:lvl6pPr>
            <a:lvl7pPr lvl="6" algn="l" rtl="0">
              <a:lnSpc>
                <a:spcPct val="115000"/>
              </a:lnSpc>
              <a:spcBef>
                <a:spcPts val="1600"/>
              </a:spcBef>
              <a:spcAft>
                <a:spcPts val="0"/>
              </a:spcAft>
              <a:buSzPts val="800"/>
              <a:buNone/>
              <a:defRPr/>
            </a:lvl7pPr>
            <a:lvl8pPr lvl="7" algn="l" rtl="0">
              <a:lnSpc>
                <a:spcPct val="115000"/>
              </a:lnSpc>
              <a:spcBef>
                <a:spcPts val="1600"/>
              </a:spcBef>
              <a:spcAft>
                <a:spcPts val="0"/>
              </a:spcAft>
              <a:buSzPts val="800"/>
              <a:buNone/>
              <a:defRPr/>
            </a:lvl8pPr>
            <a:lvl9pPr lvl="8" algn="l" rtl="0">
              <a:lnSpc>
                <a:spcPct val="115000"/>
              </a:lnSpc>
              <a:spcBef>
                <a:spcPts val="1600"/>
              </a:spcBef>
              <a:spcAft>
                <a:spcPts val="1600"/>
              </a:spcAft>
              <a:buSzPts val="800"/>
              <a:buNone/>
              <a:defRPr/>
            </a:lvl9pPr>
          </a:lstStyle>
          <a:p>
            <a:endParaRPr/>
          </a:p>
        </p:txBody>
      </p:sp>
      <p:sp>
        <p:nvSpPr>
          <p:cNvPr id="122" name="Google Shape;122;p27"/>
          <p:cNvSpPr txBox="1">
            <a:spLocks noGrp="1"/>
          </p:cNvSpPr>
          <p:nvPr>
            <p:ph type="body" idx="2"/>
          </p:nvPr>
        </p:nvSpPr>
        <p:spPr>
          <a:xfrm>
            <a:off x="737118" y="2495159"/>
            <a:ext cx="2258100" cy="13326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Clr>
                <a:srgbClr val="FFFFFF"/>
              </a:buClr>
              <a:buSzPts val="1400"/>
              <a:buChar char="●"/>
              <a:defRPr sz="1400">
                <a:solidFill>
                  <a:srgbClr val="FFFFFF"/>
                </a:solidFill>
              </a:defRPr>
            </a:lvl1pPr>
            <a:lvl2pPr marL="914400" lvl="1" indent="-304800" algn="l" rtl="0">
              <a:lnSpc>
                <a:spcPct val="115000"/>
              </a:lnSpc>
              <a:spcBef>
                <a:spcPts val="1600"/>
              </a:spcBef>
              <a:spcAft>
                <a:spcPts val="0"/>
              </a:spcAft>
              <a:buClr>
                <a:srgbClr val="FFFFFF"/>
              </a:buClr>
              <a:buSzPts val="1200"/>
              <a:buChar char="○"/>
              <a:defRPr sz="1200">
                <a:solidFill>
                  <a:srgbClr val="FFFFFF"/>
                </a:solidFill>
              </a:defRPr>
            </a:lvl2pPr>
            <a:lvl3pPr marL="1371600" lvl="2" indent="-304800" algn="l" rtl="0">
              <a:lnSpc>
                <a:spcPct val="115000"/>
              </a:lnSpc>
              <a:spcBef>
                <a:spcPts val="1600"/>
              </a:spcBef>
              <a:spcAft>
                <a:spcPts val="0"/>
              </a:spcAft>
              <a:buClr>
                <a:srgbClr val="FFFFFF"/>
              </a:buClr>
              <a:buSzPts val="1200"/>
              <a:buChar char="■"/>
              <a:defRPr sz="1200">
                <a:solidFill>
                  <a:srgbClr val="FFFFFF"/>
                </a:solidFill>
              </a:defRPr>
            </a:lvl3pPr>
            <a:lvl4pPr marL="1828800" lvl="3" indent="-304800" algn="l" rtl="0">
              <a:lnSpc>
                <a:spcPct val="115000"/>
              </a:lnSpc>
              <a:spcBef>
                <a:spcPts val="1600"/>
              </a:spcBef>
              <a:spcAft>
                <a:spcPts val="0"/>
              </a:spcAft>
              <a:buClr>
                <a:srgbClr val="FFFFFF"/>
              </a:buClr>
              <a:buSzPts val="1200"/>
              <a:buChar char="●"/>
              <a:defRPr sz="1200">
                <a:solidFill>
                  <a:srgbClr val="FFFFFF"/>
                </a:solidFill>
              </a:defRPr>
            </a:lvl4pPr>
            <a:lvl5pPr marL="2286000" lvl="4" indent="-304800" algn="l" rtl="0">
              <a:lnSpc>
                <a:spcPct val="115000"/>
              </a:lnSpc>
              <a:spcBef>
                <a:spcPts val="1600"/>
              </a:spcBef>
              <a:spcAft>
                <a:spcPts val="0"/>
              </a:spcAft>
              <a:buClr>
                <a:srgbClr val="FFFFFF"/>
              </a:buClr>
              <a:buSzPts val="1200"/>
              <a:buChar char="○"/>
              <a:defRPr sz="1200">
                <a:solidFill>
                  <a:srgbClr val="FFFFFF"/>
                </a:solidFill>
              </a:defRPr>
            </a:lvl5pPr>
            <a:lvl6pPr marL="2743200" lvl="5" indent="-304800" algn="l" rtl="0">
              <a:lnSpc>
                <a:spcPct val="115000"/>
              </a:lnSpc>
              <a:spcBef>
                <a:spcPts val="1600"/>
              </a:spcBef>
              <a:spcAft>
                <a:spcPts val="0"/>
              </a:spcAft>
              <a:buClr>
                <a:srgbClr val="FFFFFF"/>
              </a:buClr>
              <a:buSzPts val="1200"/>
              <a:buChar char="■"/>
              <a:defRPr sz="1200">
                <a:solidFill>
                  <a:srgbClr val="FFFFFF"/>
                </a:solidFill>
              </a:defRPr>
            </a:lvl6pPr>
            <a:lvl7pPr marL="3200400" lvl="6" indent="-304800" algn="l" rtl="0">
              <a:lnSpc>
                <a:spcPct val="115000"/>
              </a:lnSpc>
              <a:spcBef>
                <a:spcPts val="1600"/>
              </a:spcBef>
              <a:spcAft>
                <a:spcPts val="0"/>
              </a:spcAft>
              <a:buClr>
                <a:srgbClr val="FFFFFF"/>
              </a:buClr>
              <a:buSzPts val="1200"/>
              <a:buChar char="●"/>
              <a:defRPr sz="1200">
                <a:solidFill>
                  <a:srgbClr val="FFFFFF"/>
                </a:solidFill>
              </a:defRPr>
            </a:lvl7pPr>
            <a:lvl8pPr marL="3657600" lvl="7" indent="-304800" algn="l" rtl="0">
              <a:lnSpc>
                <a:spcPct val="115000"/>
              </a:lnSpc>
              <a:spcBef>
                <a:spcPts val="1600"/>
              </a:spcBef>
              <a:spcAft>
                <a:spcPts val="0"/>
              </a:spcAft>
              <a:buClr>
                <a:srgbClr val="FFFFFF"/>
              </a:buClr>
              <a:buSzPts val="1200"/>
              <a:buChar char="○"/>
              <a:defRPr sz="1200">
                <a:solidFill>
                  <a:srgbClr val="FFFFFF"/>
                </a:solidFill>
              </a:defRPr>
            </a:lvl8pPr>
            <a:lvl9pPr marL="4114800" lvl="8" indent="-304800" algn="l" rtl="0">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123" name="Google Shape;123;p27"/>
          <p:cNvSpPr txBox="1">
            <a:spLocks noGrp="1"/>
          </p:cNvSpPr>
          <p:nvPr>
            <p:ph type="body" idx="3"/>
          </p:nvPr>
        </p:nvSpPr>
        <p:spPr>
          <a:xfrm>
            <a:off x="3323393" y="2495159"/>
            <a:ext cx="2258100" cy="13326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Clr>
                <a:srgbClr val="FFFFFF"/>
              </a:buClr>
              <a:buSzPts val="1400"/>
              <a:buChar char="●"/>
              <a:defRPr sz="1400">
                <a:solidFill>
                  <a:srgbClr val="FFFFFF"/>
                </a:solidFill>
              </a:defRPr>
            </a:lvl1pPr>
            <a:lvl2pPr marL="914400" lvl="1" indent="-304800" algn="l" rtl="0">
              <a:lnSpc>
                <a:spcPct val="115000"/>
              </a:lnSpc>
              <a:spcBef>
                <a:spcPts val="1600"/>
              </a:spcBef>
              <a:spcAft>
                <a:spcPts val="0"/>
              </a:spcAft>
              <a:buClr>
                <a:srgbClr val="FFFFFF"/>
              </a:buClr>
              <a:buSzPts val="1200"/>
              <a:buChar char="○"/>
              <a:defRPr sz="1200">
                <a:solidFill>
                  <a:srgbClr val="FFFFFF"/>
                </a:solidFill>
              </a:defRPr>
            </a:lvl2pPr>
            <a:lvl3pPr marL="1371600" lvl="2" indent="-304800" algn="l" rtl="0">
              <a:lnSpc>
                <a:spcPct val="115000"/>
              </a:lnSpc>
              <a:spcBef>
                <a:spcPts val="1600"/>
              </a:spcBef>
              <a:spcAft>
                <a:spcPts val="0"/>
              </a:spcAft>
              <a:buClr>
                <a:srgbClr val="FFFFFF"/>
              </a:buClr>
              <a:buSzPts val="1200"/>
              <a:buChar char="■"/>
              <a:defRPr sz="1200">
                <a:solidFill>
                  <a:srgbClr val="FFFFFF"/>
                </a:solidFill>
              </a:defRPr>
            </a:lvl3pPr>
            <a:lvl4pPr marL="1828800" lvl="3" indent="-304800" algn="l" rtl="0">
              <a:lnSpc>
                <a:spcPct val="115000"/>
              </a:lnSpc>
              <a:spcBef>
                <a:spcPts val="1600"/>
              </a:spcBef>
              <a:spcAft>
                <a:spcPts val="0"/>
              </a:spcAft>
              <a:buClr>
                <a:srgbClr val="FFFFFF"/>
              </a:buClr>
              <a:buSzPts val="1200"/>
              <a:buChar char="●"/>
              <a:defRPr sz="1200">
                <a:solidFill>
                  <a:srgbClr val="FFFFFF"/>
                </a:solidFill>
              </a:defRPr>
            </a:lvl4pPr>
            <a:lvl5pPr marL="2286000" lvl="4" indent="-304800" algn="l" rtl="0">
              <a:lnSpc>
                <a:spcPct val="115000"/>
              </a:lnSpc>
              <a:spcBef>
                <a:spcPts val="1600"/>
              </a:spcBef>
              <a:spcAft>
                <a:spcPts val="0"/>
              </a:spcAft>
              <a:buClr>
                <a:srgbClr val="FFFFFF"/>
              </a:buClr>
              <a:buSzPts val="1200"/>
              <a:buChar char="○"/>
              <a:defRPr sz="1200">
                <a:solidFill>
                  <a:srgbClr val="FFFFFF"/>
                </a:solidFill>
              </a:defRPr>
            </a:lvl5pPr>
            <a:lvl6pPr marL="2743200" lvl="5" indent="-304800" algn="l" rtl="0">
              <a:lnSpc>
                <a:spcPct val="115000"/>
              </a:lnSpc>
              <a:spcBef>
                <a:spcPts val="1600"/>
              </a:spcBef>
              <a:spcAft>
                <a:spcPts val="0"/>
              </a:spcAft>
              <a:buClr>
                <a:srgbClr val="FFFFFF"/>
              </a:buClr>
              <a:buSzPts val="1200"/>
              <a:buChar char="■"/>
              <a:defRPr sz="1200">
                <a:solidFill>
                  <a:srgbClr val="FFFFFF"/>
                </a:solidFill>
              </a:defRPr>
            </a:lvl6pPr>
            <a:lvl7pPr marL="3200400" lvl="6" indent="-304800" algn="l" rtl="0">
              <a:lnSpc>
                <a:spcPct val="115000"/>
              </a:lnSpc>
              <a:spcBef>
                <a:spcPts val="1600"/>
              </a:spcBef>
              <a:spcAft>
                <a:spcPts val="0"/>
              </a:spcAft>
              <a:buClr>
                <a:srgbClr val="FFFFFF"/>
              </a:buClr>
              <a:buSzPts val="1200"/>
              <a:buChar char="●"/>
              <a:defRPr sz="1200">
                <a:solidFill>
                  <a:srgbClr val="FFFFFF"/>
                </a:solidFill>
              </a:defRPr>
            </a:lvl7pPr>
            <a:lvl8pPr marL="3657600" lvl="7" indent="-304800" algn="l" rtl="0">
              <a:lnSpc>
                <a:spcPct val="115000"/>
              </a:lnSpc>
              <a:spcBef>
                <a:spcPts val="1600"/>
              </a:spcBef>
              <a:spcAft>
                <a:spcPts val="0"/>
              </a:spcAft>
              <a:buClr>
                <a:srgbClr val="FFFFFF"/>
              </a:buClr>
              <a:buSzPts val="1200"/>
              <a:buChar char="○"/>
              <a:defRPr sz="1200">
                <a:solidFill>
                  <a:srgbClr val="FFFFFF"/>
                </a:solidFill>
              </a:defRPr>
            </a:lvl8pPr>
            <a:lvl9pPr marL="4114800" lvl="8" indent="-304800" algn="l" rtl="0">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124" name="Google Shape;124;p27"/>
          <p:cNvSpPr txBox="1">
            <a:spLocks noGrp="1"/>
          </p:cNvSpPr>
          <p:nvPr>
            <p:ph type="body" idx="4"/>
          </p:nvPr>
        </p:nvSpPr>
        <p:spPr>
          <a:xfrm>
            <a:off x="5909667" y="2495159"/>
            <a:ext cx="2258100" cy="13326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Clr>
                <a:srgbClr val="FFFFFF"/>
              </a:buClr>
              <a:buSzPts val="1400"/>
              <a:buChar char="●"/>
              <a:defRPr sz="1400">
                <a:solidFill>
                  <a:srgbClr val="FFFFFF"/>
                </a:solidFill>
              </a:defRPr>
            </a:lvl1pPr>
            <a:lvl2pPr marL="914400" lvl="1" indent="-304800" algn="l" rtl="0">
              <a:lnSpc>
                <a:spcPct val="115000"/>
              </a:lnSpc>
              <a:spcBef>
                <a:spcPts val="1600"/>
              </a:spcBef>
              <a:spcAft>
                <a:spcPts val="0"/>
              </a:spcAft>
              <a:buClr>
                <a:srgbClr val="FFFFFF"/>
              </a:buClr>
              <a:buSzPts val="1200"/>
              <a:buChar char="○"/>
              <a:defRPr sz="1200">
                <a:solidFill>
                  <a:srgbClr val="FFFFFF"/>
                </a:solidFill>
              </a:defRPr>
            </a:lvl2pPr>
            <a:lvl3pPr marL="1371600" lvl="2" indent="-304800" algn="l" rtl="0">
              <a:lnSpc>
                <a:spcPct val="115000"/>
              </a:lnSpc>
              <a:spcBef>
                <a:spcPts val="1600"/>
              </a:spcBef>
              <a:spcAft>
                <a:spcPts val="0"/>
              </a:spcAft>
              <a:buClr>
                <a:srgbClr val="FFFFFF"/>
              </a:buClr>
              <a:buSzPts val="1200"/>
              <a:buChar char="■"/>
              <a:defRPr sz="1200">
                <a:solidFill>
                  <a:srgbClr val="FFFFFF"/>
                </a:solidFill>
              </a:defRPr>
            </a:lvl3pPr>
            <a:lvl4pPr marL="1828800" lvl="3" indent="-304800" algn="l" rtl="0">
              <a:lnSpc>
                <a:spcPct val="115000"/>
              </a:lnSpc>
              <a:spcBef>
                <a:spcPts val="1600"/>
              </a:spcBef>
              <a:spcAft>
                <a:spcPts val="0"/>
              </a:spcAft>
              <a:buClr>
                <a:srgbClr val="FFFFFF"/>
              </a:buClr>
              <a:buSzPts val="1200"/>
              <a:buChar char="●"/>
              <a:defRPr sz="1200">
                <a:solidFill>
                  <a:srgbClr val="FFFFFF"/>
                </a:solidFill>
              </a:defRPr>
            </a:lvl4pPr>
            <a:lvl5pPr marL="2286000" lvl="4" indent="-304800" algn="l" rtl="0">
              <a:lnSpc>
                <a:spcPct val="115000"/>
              </a:lnSpc>
              <a:spcBef>
                <a:spcPts val="1600"/>
              </a:spcBef>
              <a:spcAft>
                <a:spcPts val="0"/>
              </a:spcAft>
              <a:buClr>
                <a:srgbClr val="FFFFFF"/>
              </a:buClr>
              <a:buSzPts val="1200"/>
              <a:buChar char="○"/>
              <a:defRPr sz="1200">
                <a:solidFill>
                  <a:srgbClr val="FFFFFF"/>
                </a:solidFill>
              </a:defRPr>
            </a:lvl5pPr>
            <a:lvl6pPr marL="2743200" lvl="5" indent="-304800" algn="l" rtl="0">
              <a:lnSpc>
                <a:spcPct val="115000"/>
              </a:lnSpc>
              <a:spcBef>
                <a:spcPts val="1600"/>
              </a:spcBef>
              <a:spcAft>
                <a:spcPts val="0"/>
              </a:spcAft>
              <a:buClr>
                <a:srgbClr val="FFFFFF"/>
              </a:buClr>
              <a:buSzPts val="1200"/>
              <a:buChar char="■"/>
              <a:defRPr sz="1200">
                <a:solidFill>
                  <a:srgbClr val="FFFFFF"/>
                </a:solidFill>
              </a:defRPr>
            </a:lvl6pPr>
            <a:lvl7pPr marL="3200400" lvl="6" indent="-304800" algn="l" rtl="0">
              <a:lnSpc>
                <a:spcPct val="115000"/>
              </a:lnSpc>
              <a:spcBef>
                <a:spcPts val="1600"/>
              </a:spcBef>
              <a:spcAft>
                <a:spcPts val="0"/>
              </a:spcAft>
              <a:buClr>
                <a:srgbClr val="FFFFFF"/>
              </a:buClr>
              <a:buSzPts val="1200"/>
              <a:buChar char="●"/>
              <a:defRPr sz="1200">
                <a:solidFill>
                  <a:srgbClr val="FFFFFF"/>
                </a:solidFill>
              </a:defRPr>
            </a:lvl7pPr>
            <a:lvl8pPr marL="3657600" lvl="7" indent="-304800" algn="l" rtl="0">
              <a:lnSpc>
                <a:spcPct val="115000"/>
              </a:lnSpc>
              <a:spcBef>
                <a:spcPts val="1600"/>
              </a:spcBef>
              <a:spcAft>
                <a:spcPts val="0"/>
              </a:spcAft>
              <a:buClr>
                <a:srgbClr val="FFFFFF"/>
              </a:buClr>
              <a:buSzPts val="1200"/>
              <a:buChar char="○"/>
              <a:defRPr sz="1200">
                <a:solidFill>
                  <a:srgbClr val="FFFFFF"/>
                </a:solidFill>
              </a:defRPr>
            </a:lvl8pPr>
            <a:lvl9pPr marL="4114800" lvl="8" indent="-304800" algn="l" rtl="0">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125" name="Google Shape;125;p27"/>
          <p:cNvSpPr/>
          <p:nvPr/>
        </p:nvSpPr>
        <p:spPr>
          <a:xfrm>
            <a:off x="842957"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126" name="Google Shape;126;p27"/>
          <p:cNvSpPr txBox="1"/>
          <p:nvPr/>
        </p:nvSpPr>
        <p:spPr>
          <a:xfrm>
            <a:off x="841248" y="1876000"/>
            <a:ext cx="467100" cy="42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1C304A"/>
                </a:solidFill>
                <a:latin typeface="Helvetica Neue"/>
                <a:ea typeface="Helvetica Neue"/>
                <a:cs typeface="Helvetica Neue"/>
                <a:sym typeface="Helvetica Neue"/>
              </a:rPr>
              <a:t>1</a:t>
            </a:r>
            <a:endParaRPr sz="1800" b="0" i="0" u="none" strike="noStrike" cap="none">
              <a:solidFill>
                <a:srgbClr val="1C304A"/>
              </a:solidFill>
              <a:latin typeface="Arial"/>
              <a:ea typeface="Arial"/>
              <a:cs typeface="Arial"/>
              <a:sym typeface="Arial"/>
            </a:endParaRPr>
          </a:p>
        </p:txBody>
      </p:sp>
      <p:sp>
        <p:nvSpPr>
          <p:cNvPr id="127" name="Google Shape;127;p27"/>
          <p:cNvSpPr/>
          <p:nvPr/>
        </p:nvSpPr>
        <p:spPr>
          <a:xfrm>
            <a:off x="3375583"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128" name="Google Shape;128;p27"/>
          <p:cNvSpPr txBox="1"/>
          <p:nvPr/>
        </p:nvSpPr>
        <p:spPr>
          <a:xfrm>
            <a:off x="3371633" y="1876000"/>
            <a:ext cx="467100" cy="42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1C304A"/>
                </a:solidFill>
                <a:latin typeface="Helvetica Neue"/>
                <a:ea typeface="Helvetica Neue"/>
                <a:cs typeface="Helvetica Neue"/>
                <a:sym typeface="Helvetica Neue"/>
              </a:rPr>
              <a:t>2</a:t>
            </a:r>
            <a:endParaRPr sz="1800" b="0" i="0" u="none" strike="noStrike" cap="none">
              <a:solidFill>
                <a:srgbClr val="1C304A"/>
              </a:solidFill>
              <a:latin typeface="Arial"/>
              <a:ea typeface="Arial"/>
              <a:cs typeface="Arial"/>
              <a:sym typeface="Arial"/>
            </a:endParaRPr>
          </a:p>
        </p:txBody>
      </p:sp>
      <p:sp>
        <p:nvSpPr>
          <p:cNvPr id="129" name="Google Shape;129;p27"/>
          <p:cNvSpPr/>
          <p:nvPr/>
        </p:nvSpPr>
        <p:spPr>
          <a:xfrm>
            <a:off x="5993435"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130" name="Google Shape;130;p27"/>
          <p:cNvSpPr txBox="1"/>
          <p:nvPr/>
        </p:nvSpPr>
        <p:spPr>
          <a:xfrm>
            <a:off x="5989485" y="1876000"/>
            <a:ext cx="467100" cy="42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1C304A"/>
                </a:solidFill>
                <a:latin typeface="Helvetica Neue"/>
                <a:ea typeface="Helvetica Neue"/>
                <a:cs typeface="Helvetica Neue"/>
                <a:sym typeface="Helvetica Neue"/>
              </a:rPr>
              <a:t>3</a:t>
            </a:r>
            <a:endParaRPr sz="1800" b="0" i="0" u="none" strike="noStrike" cap="none">
              <a:solidFill>
                <a:srgbClr val="1C304A"/>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rgbClr val="FFE599"/>
        </a:solidFill>
        <a:effectLst/>
      </p:bgPr>
    </p:bg>
    <p:spTree>
      <p:nvGrpSpPr>
        <p:cNvPr id="1" name="Shape 131"/>
        <p:cNvGrpSpPr/>
        <p:nvPr/>
      </p:nvGrpSpPr>
      <p:grpSpPr>
        <a:xfrm>
          <a:off x="0" y="0"/>
          <a:ext cx="0" cy="0"/>
          <a:chOff x="0" y="0"/>
          <a:chExt cx="0" cy="0"/>
        </a:xfrm>
      </p:grpSpPr>
      <p:pic>
        <p:nvPicPr>
          <p:cNvPr id="132" name="Google Shape;132;p28" descr="HiRez4inchGSAStarMarkRGB"/>
          <p:cNvPicPr preferRelativeResize="0"/>
          <p:nvPr/>
        </p:nvPicPr>
        <p:blipFill rotWithShape="1">
          <a:blip r:embed="rId2">
            <a:alphaModFix/>
          </a:blip>
          <a:srcRect/>
          <a:stretch/>
        </p:blipFill>
        <p:spPr>
          <a:xfrm>
            <a:off x="457200" y="228600"/>
            <a:ext cx="760615" cy="685800"/>
          </a:xfrm>
          <a:prstGeom prst="rect">
            <a:avLst/>
          </a:prstGeom>
          <a:noFill/>
          <a:ln>
            <a:noFill/>
          </a:ln>
        </p:spPr>
      </p:pic>
      <p:sp>
        <p:nvSpPr>
          <p:cNvPr id="133" name="Google Shape;133;p28"/>
          <p:cNvSpPr txBox="1"/>
          <p:nvPr/>
        </p:nvSpPr>
        <p:spPr>
          <a:xfrm>
            <a:off x="4419600" y="742950"/>
            <a:ext cx="4267200" cy="153369"/>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 sz="1200" b="1">
                <a:solidFill>
                  <a:schemeClr val="lt2"/>
                </a:solidFill>
                <a:latin typeface="Arial"/>
                <a:ea typeface="Arial"/>
                <a:cs typeface="Arial"/>
                <a:sym typeface="Arial"/>
              </a:rPr>
              <a:t>U.S. General Services Administration</a:t>
            </a:r>
            <a:endParaRPr/>
          </a:p>
        </p:txBody>
      </p:sp>
      <p:sp>
        <p:nvSpPr>
          <p:cNvPr id="134" name="Google Shape;134;p28"/>
          <p:cNvSpPr/>
          <p:nvPr/>
        </p:nvSpPr>
        <p:spPr>
          <a:xfrm>
            <a:off x="3178" y="1285875"/>
            <a:ext cx="9140825" cy="642938"/>
          </a:xfrm>
          <a:prstGeom prst="rect">
            <a:avLst/>
          </a:prstGeom>
          <a:solidFill>
            <a:srgbClr val="B111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Arial"/>
              <a:ea typeface="Arial"/>
              <a:cs typeface="Arial"/>
              <a:sym typeface="Arial"/>
            </a:endParaRPr>
          </a:p>
        </p:txBody>
      </p:sp>
      <p:sp>
        <p:nvSpPr>
          <p:cNvPr id="135" name="Google Shape;135;p28"/>
          <p:cNvSpPr txBox="1">
            <a:spLocks noGrp="1"/>
          </p:cNvSpPr>
          <p:nvPr>
            <p:ph type="ctrTitle"/>
          </p:nvPr>
        </p:nvSpPr>
        <p:spPr>
          <a:xfrm>
            <a:off x="685800" y="2003425"/>
            <a:ext cx="7772400" cy="1101725"/>
          </a:xfrm>
          <a:prstGeom prst="rect">
            <a:avLst/>
          </a:prstGeom>
          <a:noFill/>
          <a:ln>
            <a:noFill/>
          </a:ln>
        </p:spPr>
        <p:txBody>
          <a:bodyPr spcFirstLastPara="1" wrap="square" lIns="91425" tIns="45700" rIns="91425" bIns="45700" anchor="t" anchorCtr="0">
            <a:normAutofit/>
          </a:bodyPr>
          <a:lstStyle>
            <a:lvl1pPr marR="0" lvl="0" algn="r" rtl="0">
              <a:spcBef>
                <a:spcPts val="0"/>
              </a:spcBef>
              <a:spcAft>
                <a:spcPts val="0"/>
              </a:spcAft>
              <a:buSzPts val="2800"/>
              <a:buNone/>
              <a:defRPr sz="2800" b="0" i="0" u="none" strike="noStrike" cap="none">
                <a:solidFill>
                  <a:srgbClr val="005087"/>
                </a:solidFill>
                <a:latin typeface="Arial"/>
                <a:ea typeface="Arial"/>
                <a:cs typeface="Arial"/>
                <a:sym typeface="Arial"/>
              </a:defRPr>
            </a:lvl1pPr>
            <a:lvl2pPr marR="0" lvl="1" algn="r" rtl="0">
              <a:spcBef>
                <a:spcPts val="0"/>
              </a:spcBef>
              <a:spcAft>
                <a:spcPts val="0"/>
              </a:spcAft>
              <a:buSzPts val="2800"/>
              <a:buNone/>
              <a:defRPr sz="2800" b="0" i="0" u="none" strike="noStrike" cap="none">
                <a:solidFill>
                  <a:srgbClr val="005087"/>
                </a:solidFill>
                <a:latin typeface="Arial"/>
                <a:ea typeface="Arial"/>
                <a:cs typeface="Arial"/>
                <a:sym typeface="Arial"/>
              </a:defRPr>
            </a:lvl2pPr>
            <a:lvl3pPr marR="0" lvl="2" algn="r" rtl="0">
              <a:spcBef>
                <a:spcPts val="0"/>
              </a:spcBef>
              <a:spcAft>
                <a:spcPts val="0"/>
              </a:spcAft>
              <a:buSzPts val="2800"/>
              <a:buNone/>
              <a:defRPr sz="2800" b="0" i="0" u="none" strike="noStrike" cap="none">
                <a:solidFill>
                  <a:srgbClr val="005087"/>
                </a:solidFill>
                <a:latin typeface="Arial"/>
                <a:ea typeface="Arial"/>
                <a:cs typeface="Arial"/>
                <a:sym typeface="Arial"/>
              </a:defRPr>
            </a:lvl3pPr>
            <a:lvl4pPr marR="0" lvl="3" algn="r" rtl="0">
              <a:spcBef>
                <a:spcPts val="0"/>
              </a:spcBef>
              <a:spcAft>
                <a:spcPts val="0"/>
              </a:spcAft>
              <a:buSzPts val="2800"/>
              <a:buNone/>
              <a:defRPr sz="2800" b="0" i="0" u="none" strike="noStrike" cap="none">
                <a:solidFill>
                  <a:srgbClr val="005087"/>
                </a:solidFill>
                <a:latin typeface="Arial"/>
                <a:ea typeface="Arial"/>
                <a:cs typeface="Arial"/>
                <a:sym typeface="Arial"/>
              </a:defRPr>
            </a:lvl4pPr>
            <a:lvl5pPr marR="0" lvl="4" algn="r" rtl="0">
              <a:spcBef>
                <a:spcPts val="0"/>
              </a:spcBef>
              <a:spcAft>
                <a:spcPts val="0"/>
              </a:spcAft>
              <a:buSzPts val="2800"/>
              <a:buNone/>
              <a:defRPr sz="2800" b="0" i="0" u="none" strike="noStrike" cap="none">
                <a:solidFill>
                  <a:srgbClr val="005087"/>
                </a:solidFill>
                <a:latin typeface="Arial"/>
                <a:ea typeface="Arial"/>
                <a:cs typeface="Arial"/>
                <a:sym typeface="Arial"/>
              </a:defRPr>
            </a:lvl5pPr>
            <a:lvl6pPr marR="0" lvl="5" algn="r" rtl="0">
              <a:spcBef>
                <a:spcPts val="0"/>
              </a:spcBef>
              <a:spcAft>
                <a:spcPts val="0"/>
              </a:spcAft>
              <a:buSzPts val="2800"/>
              <a:buNone/>
              <a:defRPr sz="2800" b="0" i="0" u="none" strike="noStrike" cap="none">
                <a:solidFill>
                  <a:srgbClr val="005087"/>
                </a:solidFill>
                <a:latin typeface="Arial"/>
                <a:ea typeface="Arial"/>
                <a:cs typeface="Arial"/>
                <a:sym typeface="Arial"/>
              </a:defRPr>
            </a:lvl6pPr>
            <a:lvl7pPr marR="0" lvl="6" algn="r" rtl="0">
              <a:spcBef>
                <a:spcPts val="0"/>
              </a:spcBef>
              <a:spcAft>
                <a:spcPts val="0"/>
              </a:spcAft>
              <a:buSzPts val="2800"/>
              <a:buNone/>
              <a:defRPr sz="2800" b="0" i="0" u="none" strike="noStrike" cap="none">
                <a:solidFill>
                  <a:srgbClr val="005087"/>
                </a:solidFill>
                <a:latin typeface="Arial"/>
                <a:ea typeface="Arial"/>
                <a:cs typeface="Arial"/>
                <a:sym typeface="Arial"/>
              </a:defRPr>
            </a:lvl7pPr>
            <a:lvl8pPr marR="0" lvl="7" algn="r" rtl="0">
              <a:spcBef>
                <a:spcPts val="0"/>
              </a:spcBef>
              <a:spcAft>
                <a:spcPts val="0"/>
              </a:spcAft>
              <a:buSzPts val="2800"/>
              <a:buNone/>
              <a:defRPr sz="2800" b="0" i="0" u="none" strike="noStrike" cap="none">
                <a:solidFill>
                  <a:srgbClr val="005087"/>
                </a:solidFill>
                <a:latin typeface="Arial"/>
                <a:ea typeface="Arial"/>
                <a:cs typeface="Arial"/>
                <a:sym typeface="Arial"/>
              </a:defRPr>
            </a:lvl8pPr>
            <a:lvl9pPr marR="0" lvl="8" algn="r" rtl="0">
              <a:spcBef>
                <a:spcPts val="0"/>
              </a:spcBef>
              <a:spcAft>
                <a:spcPts val="0"/>
              </a:spcAft>
              <a:buSzPts val="2800"/>
              <a:buNone/>
              <a:defRPr sz="2800" b="0" i="0" u="none" strike="noStrike" cap="none">
                <a:solidFill>
                  <a:srgbClr val="005087"/>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rgbClr val="FFE599"/>
        </a:solidFill>
        <a:effectLst/>
      </p:bgPr>
    </p:bg>
    <p:spTree>
      <p:nvGrpSpPr>
        <p:cNvPr id="1" name="Shape 140"/>
        <p:cNvGrpSpPr/>
        <p:nvPr/>
      </p:nvGrpSpPr>
      <p:grpSpPr>
        <a:xfrm>
          <a:off x="0" y="0"/>
          <a:ext cx="0" cy="0"/>
          <a:chOff x="0" y="0"/>
          <a:chExt cx="0" cy="0"/>
        </a:xfrm>
      </p:grpSpPr>
      <p:pic>
        <p:nvPicPr>
          <p:cNvPr id="141" name="Google Shape;141;p30" descr="HiRez4inchGSAStarMarkRGB"/>
          <p:cNvPicPr preferRelativeResize="0"/>
          <p:nvPr/>
        </p:nvPicPr>
        <p:blipFill rotWithShape="1">
          <a:blip r:embed="rId2">
            <a:alphaModFix/>
          </a:blip>
          <a:srcRect/>
          <a:stretch/>
        </p:blipFill>
        <p:spPr>
          <a:xfrm>
            <a:off x="457200" y="228600"/>
            <a:ext cx="760615" cy="685800"/>
          </a:xfrm>
          <a:prstGeom prst="rect">
            <a:avLst/>
          </a:prstGeom>
          <a:noFill/>
          <a:ln>
            <a:noFill/>
          </a:ln>
        </p:spPr>
      </p:pic>
      <p:sp>
        <p:nvSpPr>
          <p:cNvPr id="142" name="Google Shape;142;p30"/>
          <p:cNvSpPr txBox="1"/>
          <p:nvPr/>
        </p:nvSpPr>
        <p:spPr>
          <a:xfrm>
            <a:off x="4419600" y="742950"/>
            <a:ext cx="4267200" cy="153369"/>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 sz="1200" b="1">
                <a:solidFill>
                  <a:schemeClr val="lt2"/>
                </a:solidFill>
                <a:latin typeface="Arial"/>
                <a:ea typeface="Arial"/>
                <a:cs typeface="Arial"/>
                <a:sym typeface="Arial"/>
              </a:rPr>
              <a:t>U.S. General Services Administration</a:t>
            </a:r>
            <a:endParaRPr/>
          </a:p>
        </p:txBody>
      </p:sp>
      <p:sp>
        <p:nvSpPr>
          <p:cNvPr id="143" name="Google Shape;143;p30"/>
          <p:cNvSpPr/>
          <p:nvPr/>
        </p:nvSpPr>
        <p:spPr>
          <a:xfrm>
            <a:off x="3178" y="1285875"/>
            <a:ext cx="9140825" cy="642938"/>
          </a:xfrm>
          <a:prstGeom prst="rect">
            <a:avLst/>
          </a:prstGeom>
          <a:solidFill>
            <a:srgbClr val="B111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Arial"/>
              <a:ea typeface="Arial"/>
              <a:cs typeface="Arial"/>
              <a:sym typeface="Arial"/>
            </a:endParaRPr>
          </a:p>
        </p:txBody>
      </p:sp>
      <p:sp>
        <p:nvSpPr>
          <p:cNvPr id="144" name="Google Shape;144;p30"/>
          <p:cNvSpPr txBox="1">
            <a:spLocks noGrp="1"/>
          </p:cNvSpPr>
          <p:nvPr>
            <p:ph type="ctrTitle"/>
          </p:nvPr>
        </p:nvSpPr>
        <p:spPr>
          <a:xfrm>
            <a:off x="685800" y="2003425"/>
            <a:ext cx="7772400" cy="11017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2800" b="0" i="0" u="none" strike="noStrike" cap="none">
                <a:solidFill>
                  <a:srgbClr val="005087"/>
                </a:solidFill>
                <a:latin typeface="Arial"/>
                <a:ea typeface="Arial"/>
                <a:cs typeface="Arial"/>
                <a:sym typeface="Arial"/>
              </a:defRPr>
            </a:lvl1pPr>
            <a:lvl2pPr marR="0" lvl="1" algn="r" rtl="0">
              <a:spcBef>
                <a:spcPts val="0"/>
              </a:spcBef>
              <a:spcAft>
                <a:spcPts val="0"/>
              </a:spcAft>
              <a:buSzPts val="1400"/>
              <a:buNone/>
              <a:defRPr sz="2800" b="0" i="0" u="none" strike="noStrike" cap="none">
                <a:solidFill>
                  <a:srgbClr val="005087"/>
                </a:solidFill>
                <a:latin typeface="Arial"/>
                <a:ea typeface="Arial"/>
                <a:cs typeface="Arial"/>
                <a:sym typeface="Arial"/>
              </a:defRPr>
            </a:lvl2pPr>
            <a:lvl3pPr marR="0" lvl="2" algn="r" rtl="0">
              <a:spcBef>
                <a:spcPts val="0"/>
              </a:spcBef>
              <a:spcAft>
                <a:spcPts val="0"/>
              </a:spcAft>
              <a:buSzPts val="1400"/>
              <a:buNone/>
              <a:defRPr sz="2800" b="0" i="0" u="none" strike="noStrike" cap="none">
                <a:solidFill>
                  <a:srgbClr val="005087"/>
                </a:solidFill>
                <a:latin typeface="Arial"/>
                <a:ea typeface="Arial"/>
                <a:cs typeface="Arial"/>
                <a:sym typeface="Arial"/>
              </a:defRPr>
            </a:lvl3pPr>
            <a:lvl4pPr marR="0" lvl="3" algn="r" rtl="0">
              <a:spcBef>
                <a:spcPts val="0"/>
              </a:spcBef>
              <a:spcAft>
                <a:spcPts val="0"/>
              </a:spcAft>
              <a:buSzPts val="1400"/>
              <a:buNone/>
              <a:defRPr sz="2800" b="0" i="0" u="none" strike="noStrike" cap="none">
                <a:solidFill>
                  <a:srgbClr val="005087"/>
                </a:solidFill>
                <a:latin typeface="Arial"/>
                <a:ea typeface="Arial"/>
                <a:cs typeface="Arial"/>
                <a:sym typeface="Arial"/>
              </a:defRPr>
            </a:lvl4pPr>
            <a:lvl5pPr marR="0" lvl="4" algn="r" rtl="0">
              <a:spcBef>
                <a:spcPts val="0"/>
              </a:spcBef>
              <a:spcAft>
                <a:spcPts val="0"/>
              </a:spcAft>
              <a:buSzPts val="1400"/>
              <a:buNone/>
              <a:defRPr sz="2800" b="0" i="0" u="none" strike="noStrike" cap="none">
                <a:solidFill>
                  <a:srgbClr val="005087"/>
                </a:solidFill>
                <a:latin typeface="Arial"/>
                <a:ea typeface="Arial"/>
                <a:cs typeface="Arial"/>
                <a:sym typeface="Arial"/>
              </a:defRPr>
            </a:lvl5pPr>
            <a:lvl6pPr marR="0" lvl="5" algn="r" rtl="0">
              <a:spcBef>
                <a:spcPts val="0"/>
              </a:spcBef>
              <a:spcAft>
                <a:spcPts val="0"/>
              </a:spcAft>
              <a:buSzPts val="1400"/>
              <a:buNone/>
              <a:defRPr sz="2800" b="0" i="0" u="none" strike="noStrike" cap="none">
                <a:solidFill>
                  <a:srgbClr val="005087"/>
                </a:solidFill>
                <a:latin typeface="Arial"/>
                <a:ea typeface="Arial"/>
                <a:cs typeface="Arial"/>
                <a:sym typeface="Arial"/>
              </a:defRPr>
            </a:lvl6pPr>
            <a:lvl7pPr marR="0" lvl="6" algn="r" rtl="0">
              <a:spcBef>
                <a:spcPts val="0"/>
              </a:spcBef>
              <a:spcAft>
                <a:spcPts val="0"/>
              </a:spcAft>
              <a:buSzPts val="1400"/>
              <a:buNone/>
              <a:defRPr sz="2800" b="0" i="0" u="none" strike="noStrike" cap="none">
                <a:solidFill>
                  <a:srgbClr val="005087"/>
                </a:solidFill>
                <a:latin typeface="Arial"/>
                <a:ea typeface="Arial"/>
                <a:cs typeface="Arial"/>
                <a:sym typeface="Arial"/>
              </a:defRPr>
            </a:lvl7pPr>
            <a:lvl8pPr marR="0" lvl="7" algn="r" rtl="0">
              <a:spcBef>
                <a:spcPts val="0"/>
              </a:spcBef>
              <a:spcAft>
                <a:spcPts val="0"/>
              </a:spcAft>
              <a:buSzPts val="1400"/>
              <a:buNone/>
              <a:defRPr sz="2800" b="0" i="0" u="none" strike="noStrike" cap="none">
                <a:solidFill>
                  <a:srgbClr val="005087"/>
                </a:solidFill>
                <a:latin typeface="Arial"/>
                <a:ea typeface="Arial"/>
                <a:cs typeface="Arial"/>
                <a:sym typeface="Arial"/>
              </a:defRPr>
            </a:lvl8pPr>
            <a:lvl9pPr marR="0" lvl="8" algn="r" rtl="0">
              <a:spcBef>
                <a:spcPts val="0"/>
              </a:spcBef>
              <a:spcAft>
                <a:spcPts val="0"/>
              </a:spcAft>
              <a:buSzPts val="1400"/>
              <a:buNone/>
              <a:defRPr sz="2800" b="0" i="0" u="none" strike="noStrike" cap="none">
                <a:solidFill>
                  <a:srgbClr val="005087"/>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5"/>
        <p:cNvGrpSpPr/>
        <p:nvPr/>
      </p:nvGrpSpPr>
      <p:grpSpPr>
        <a:xfrm>
          <a:off x="0" y="0"/>
          <a:ext cx="0" cy="0"/>
          <a:chOff x="0" y="0"/>
          <a:chExt cx="0" cy="0"/>
        </a:xfrm>
      </p:grpSpPr>
      <p:sp>
        <p:nvSpPr>
          <p:cNvPr id="146" name="Google Shape;146;p31"/>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3600" b="0" i="0" u="none" strike="noStrike" cap="none">
                <a:solidFill>
                  <a:srgbClr val="005087"/>
                </a:solidFill>
                <a:latin typeface="Arial"/>
                <a:ea typeface="Arial"/>
                <a:cs typeface="Arial"/>
                <a:sym typeface="Arial"/>
              </a:defRPr>
            </a:lvl1pPr>
            <a:lvl2pPr marR="0" lvl="1" algn="r" rtl="0">
              <a:spcBef>
                <a:spcPts val="0"/>
              </a:spcBef>
              <a:spcAft>
                <a:spcPts val="0"/>
              </a:spcAft>
              <a:buSzPts val="1400"/>
              <a:buNone/>
              <a:defRPr sz="2800" b="0" i="0" u="none" strike="noStrike" cap="none">
                <a:solidFill>
                  <a:srgbClr val="005087"/>
                </a:solidFill>
                <a:latin typeface="Arial"/>
                <a:ea typeface="Arial"/>
                <a:cs typeface="Arial"/>
                <a:sym typeface="Arial"/>
              </a:defRPr>
            </a:lvl2pPr>
            <a:lvl3pPr marR="0" lvl="2" algn="r" rtl="0">
              <a:spcBef>
                <a:spcPts val="0"/>
              </a:spcBef>
              <a:spcAft>
                <a:spcPts val="0"/>
              </a:spcAft>
              <a:buSzPts val="1400"/>
              <a:buNone/>
              <a:defRPr sz="2800" b="0" i="0" u="none" strike="noStrike" cap="none">
                <a:solidFill>
                  <a:srgbClr val="005087"/>
                </a:solidFill>
                <a:latin typeface="Arial"/>
                <a:ea typeface="Arial"/>
                <a:cs typeface="Arial"/>
                <a:sym typeface="Arial"/>
              </a:defRPr>
            </a:lvl3pPr>
            <a:lvl4pPr marR="0" lvl="3" algn="r" rtl="0">
              <a:spcBef>
                <a:spcPts val="0"/>
              </a:spcBef>
              <a:spcAft>
                <a:spcPts val="0"/>
              </a:spcAft>
              <a:buSzPts val="1400"/>
              <a:buNone/>
              <a:defRPr sz="2800" b="0" i="0" u="none" strike="noStrike" cap="none">
                <a:solidFill>
                  <a:srgbClr val="005087"/>
                </a:solidFill>
                <a:latin typeface="Arial"/>
                <a:ea typeface="Arial"/>
                <a:cs typeface="Arial"/>
                <a:sym typeface="Arial"/>
              </a:defRPr>
            </a:lvl4pPr>
            <a:lvl5pPr marR="0" lvl="4" algn="r" rtl="0">
              <a:spcBef>
                <a:spcPts val="0"/>
              </a:spcBef>
              <a:spcAft>
                <a:spcPts val="0"/>
              </a:spcAft>
              <a:buSzPts val="1400"/>
              <a:buNone/>
              <a:defRPr sz="2800" b="0" i="0" u="none" strike="noStrike" cap="none">
                <a:solidFill>
                  <a:srgbClr val="005087"/>
                </a:solidFill>
                <a:latin typeface="Arial"/>
                <a:ea typeface="Arial"/>
                <a:cs typeface="Arial"/>
                <a:sym typeface="Arial"/>
              </a:defRPr>
            </a:lvl5pPr>
            <a:lvl6pPr marR="0" lvl="5" algn="r" rtl="0">
              <a:spcBef>
                <a:spcPts val="0"/>
              </a:spcBef>
              <a:spcAft>
                <a:spcPts val="0"/>
              </a:spcAft>
              <a:buSzPts val="1400"/>
              <a:buNone/>
              <a:defRPr sz="2800" b="0" i="0" u="none" strike="noStrike" cap="none">
                <a:solidFill>
                  <a:srgbClr val="005087"/>
                </a:solidFill>
                <a:latin typeface="Arial"/>
                <a:ea typeface="Arial"/>
                <a:cs typeface="Arial"/>
                <a:sym typeface="Arial"/>
              </a:defRPr>
            </a:lvl6pPr>
            <a:lvl7pPr marR="0" lvl="6" algn="r" rtl="0">
              <a:spcBef>
                <a:spcPts val="0"/>
              </a:spcBef>
              <a:spcAft>
                <a:spcPts val="0"/>
              </a:spcAft>
              <a:buSzPts val="1400"/>
              <a:buNone/>
              <a:defRPr sz="2800" b="0" i="0" u="none" strike="noStrike" cap="none">
                <a:solidFill>
                  <a:srgbClr val="005087"/>
                </a:solidFill>
                <a:latin typeface="Arial"/>
                <a:ea typeface="Arial"/>
                <a:cs typeface="Arial"/>
                <a:sym typeface="Arial"/>
              </a:defRPr>
            </a:lvl7pPr>
            <a:lvl8pPr marR="0" lvl="7" algn="r" rtl="0">
              <a:spcBef>
                <a:spcPts val="0"/>
              </a:spcBef>
              <a:spcAft>
                <a:spcPts val="0"/>
              </a:spcAft>
              <a:buSzPts val="1400"/>
              <a:buNone/>
              <a:defRPr sz="2800" b="0" i="0" u="none" strike="noStrike" cap="none">
                <a:solidFill>
                  <a:srgbClr val="005087"/>
                </a:solidFill>
                <a:latin typeface="Arial"/>
                <a:ea typeface="Arial"/>
                <a:cs typeface="Arial"/>
                <a:sym typeface="Arial"/>
              </a:defRPr>
            </a:lvl8pPr>
            <a:lvl9pPr marR="0" lvl="8" algn="r" rtl="0">
              <a:spcBef>
                <a:spcPts val="0"/>
              </a:spcBef>
              <a:spcAft>
                <a:spcPts val="0"/>
              </a:spcAft>
              <a:buSzPts val="1400"/>
              <a:buNone/>
              <a:defRPr sz="2800" b="0" i="0" u="none" strike="noStrike" cap="none">
                <a:solidFill>
                  <a:srgbClr val="005087"/>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7"/>
        <p:cNvGrpSpPr/>
        <p:nvPr/>
      </p:nvGrpSpPr>
      <p:grpSpPr>
        <a:xfrm>
          <a:off x="0" y="0"/>
          <a:ext cx="0" cy="0"/>
          <a:chOff x="0" y="0"/>
          <a:chExt cx="0" cy="0"/>
        </a:xfrm>
      </p:grpSpPr>
      <p:sp>
        <p:nvSpPr>
          <p:cNvPr id="148" name="Google Shape;148;p32"/>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3600" b="0" i="0" u="none" strike="noStrike" cap="none">
                <a:solidFill>
                  <a:srgbClr val="005087"/>
                </a:solidFill>
                <a:latin typeface="Arial"/>
                <a:ea typeface="Arial"/>
                <a:cs typeface="Arial"/>
                <a:sym typeface="Arial"/>
              </a:defRPr>
            </a:lvl1pPr>
            <a:lvl2pPr marR="0" lvl="1" algn="r" rtl="0">
              <a:spcBef>
                <a:spcPts val="0"/>
              </a:spcBef>
              <a:spcAft>
                <a:spcPts val="0"/>
              </a:spcAft>
              <a:buSzPts val="1400"/>
              <a:buNone/>
              <a:defRPr sz="2800" b="0" i="0" u="none" strike="noStrike" cap="none">
                <a:solidFill>
                  <a:srgbClr val="005087"/>
                </a:solidFill>
                <a:latin typeface="Arial"/>
                <a:ea typeface="Arial"/>
                <a:cs typeface="Arial"/>
                <a:sym typeface="Arial"/>
              </a:defRPr>
            </a:lvl2pPr>
            <a:lvl3pPr marR="0" lvl="2" algn="r" rtl="0">
              <a:spcBef>
                <a:spcPts val="0"/>
              </a:spcBef>
              <a:spcAft>
                <a:spcPts val="0"/>
              </a:spcAft>
              <a:buSzPts val="1400"/>
              <a:buNone/>
              <a:defRPr sz="2800" b="0" i="0" u="none" strike="noStrike" cap="none">
                <a:solidFill>
                  <a:srgbClr val="005087"/>
                </a:solidFill>
                <a:latin typeface="Arial"/>
                <a:ea typeface="Arial"/>
                <a:cs typeface="Arial"/>
                <a:sym typeface="Arial"/>
              </a:defRPr>
            </a:lvl3pPr>
            <a:lvl4pPr marR="0" lvl="3" algn="r" rtl="0">
              <a:spcBef>
                <a:spcPts val="0"/>
              </a:spcBef>
              <a:spcAft>
                <a:spcPts val="0"/>
              </a:spcAft>
              <a:buSzPts val="1400"/>
              <a:buNone/>
              <a:defRPr sz="2800" b="0" i="0" u="none" strike="noStrike" cap="none">
                <a:solidFill>
                  <a:srgbClr val="005087"/>
                </a:solidFill>
                <a:latin typeface="Arial"/>
                <a:ea typeface="Arial"/>
                <a:cs typeface="Arial"/>
                <a:sym typeface="Arial"/>
              </a:defRPr>
            </a:lvl4pPr>
            <a:lvl5pPr marR="0" lvl="4" algn="r" rtl="0">
              <a:spcBef>
                <a:spcPts val="0"/>
              </a:spcBef>
              <a:spcAft>
                <a:spcPts val="0"/>
              </a:spcAft>
              <a:buSzPts val="1400"/>
              <a:buNone/>
              <a:defRPr sz="2800" b="0" i="0" u="none" strike="noStrike" cap="none">
                <a:solidFill>
                  <a:srgbClr val="005087"/>
                </a:solidFill>
                <a:latin typeface="Arial"/>
                <a:ea typeface="Arial"/>
                <a:cs typeface="Arial"/>
                <a:sym typeface="Arial"/>
              </a:defRPr>
            </a:lvl5pPr>
            <a:lvl6pPr marR="0" lvl="5" algn="r" rtl="0">
              <a:spcBef>
                <a:spcPts val="0"/>
              </a:spcBef>
              <a:spcAft>
                <a:spcPts val="0"/>
              </a:spcAft>
              <a:buSzPts val="1400"/>
              <a:buNone/>
              <a:defRPr sz="2800" b="0" i="0" u="none" strike="noStrike" cap="none">
                <a:solidFill>
                  <a:srgbClr val="005087"/>
                </a:solidFill>
                <a:latin typeface="Arial"/>
                <a:ea typeface="Arial"/>
                <a:cs typeface="Arial"/>
                <a:sym typeface="Arial"/>
              </a:defRPr>
            </a:lvl6pPr>
            <a:lvl7pPr marR="0" lvl="6" algn="r" rtl="0">
              <a:spcBef>
                <a:spcPts val="0"/>
              </a:spcBef>
              <a:spcAft>
                <a:spcPts val="0"/>
              </a:spcAft>
              <a:buSzPts val="1400"/>
              <a:buNone/>
              <a:defRPr sz="2800" b="0" i="0" u="none" strike="noStrike" cap="none">
                <a:solidFill>
                  <a:srgbClr val="005087"/>
                </a:solidFill>
                <a:latin typeface="Arial"/>
                <a:ea typeface="Arial"/>
                <a:cs typeface="Arial"/>
                <a:sym typeface="Arial"/>
              </a:defRPr>
            </a:lvl7pPr>
            <a:lvl8pPr marR="0" lvl="7" algn="r" rtl="0">
              <a:spcBef>
                <a:spcPts val="0"/>
              </a:spcBef>
              <a:spcAft>
                <a:spcPts val="0"/>
              </a:spcAft>
              <a:buSzPts val="1400"/>
              <a:buNone/>
              <a:defRPr sz="2800" b="0" i="0" u="none" strike="noStrike" cap="none">
                <a:solidFill>
                  <a:srgbClr val="005087"/>
                </a:solidFill>
                <a:latin typeface="Arial"/>
                <a:ea typeface="Arial"/>
                <a:cs typeface="Arial"/>
                <a:sym typeface="Arial"/>
              </a:defRPr>
            </a:lvl8pPr>
            <a:lvl9pPr marR="0" lvl="8" algn="r" rtl="0">
              <a:spcBef>
                <a:spcPts val="0"/>
              </a:spcBef>
              <a:spcAft>
                <a:spcPts val="0"/>
              </a:spcAft>
              <a:buSzPts val="1400"/>
              <a:buNone/>
              <a:defRPr sz="2800" b="0" i="0" u="none" strike="noStrike" cap="none">
                <a:solidFill>
                  <a:srgbClr val="005087"/>
                </a:solidFill>
                <a:latin typeface="Arial"/>
                <a:ea typeface="Arial"/>
                <a:cs typeface="Arial"/>
                <a:sym typeface="Arial"/>
              </a:defRPr>
            </a:lvl9pPr>
          </a:lstStyle>
          <a:p>
            <a:endParaRPr/>
          </a:p>
        </p:txBody>
      </p:sp>
      <p:sp>
        <p:nvSpPr>
          <p:cNvPr id="149" name="Google Shape;149;p32"/>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spcBef>
                <a:spcPts val="400"/>
              </a:spcBef>
              <a:spcAft>
                <a:spcPts val="0"/>
              </a:spcAft>
              <a:buSzPts val="1400"/>
              <a:buNone/>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0"/>
        <p:cNvGrpSpPr/>
        <p:nvPr/>
      </p:nvGrpSpPr>
      <p:grpSpPr>
        <a:xfrm>
          <a:off x="0" y="0"/>
          <a:ext cx="0" cy="0"/>
          <a:chOff x="0" y="0"/>
          <a:chExt cx="0" cy="0"/>
        </a:xfrm>
      </p:grpSpPr>
      <p:sp>
        <p:nvSpPr>
          <p:cNvPr id="151" name="Google Shape;151;p33"/>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000" b="1" i="0" u="none" strike="noStrike" cap="none">
                <a:solidFill>
                  <a:srgbClr val="005087"/>
                </a:solidFill>
                <a:latin typeface="Arial"/>
                <a:ea typeface="Arial"/>
                <a:cs typeface="Arial"/>
                <a:sym typeface="Arial"/>
              </a:defRPr>
            </a:lvl1pPr>
            <a:lvl2pPr marR="0" lvl="1" algn="r" rtl="0">
              <a:spcBef>
                <a:spcPts val="0"/>
              </a:spcBef>
              <a:spcAft>
                <a:spcPts val="0"/>
              </a:spcAft>
              <a:buSzPts val="1400"/>
              <a:buNone/>
              <a:defRPr sz="2800" b="0" i="0" u="none" strike="noStrike" cap="none">
                <a:solidFill>
                  <a:srgbClr val="005087"/>
                </a:solidFill>
                <a:latin typeface="Arial"/>
                <a:ea typeface="Arial"/>
                <a:cs typeface="Arial"/>
                <a:sym typeface="Arial"/>
              </a:defRPr>
            </a:lvl2pPr>
            <a:lvl3pPr marR="0" lvl="2" algn="r" rtl="0">
              <a:spcBef>
                <a:spcPts val="0"/>
              </a:spcBef>
              <a:spcAft>
                <a:spcPts val="0"/>
              </a:spcAft>
              <a:buSzPts val="1400"/>
              <a:buNone/>
              <a:defRPr sz="2800" b="0" i="0" u="none" strike="noStrike" cap="none">
                <a:solidFill>
                  <a:srgbClr val="005087"/>
                </a:solidFill>
                <a:latin typeface="Arial"/>
                <a:ea typeface="Arial"/>
                <a:cs typeface="Arial"/>
                <a:sym typeface="Arial"/>
              </a:defRPr>
            </a:lvl3pPr>
            <a:lvl4pPr marR="0" lvl="3" algn="r" rtl="0">
              <a:spcBef>
                <a:spcPts val="0"/>
              </a:spcBef>
              <a:spcAft>
                <a:spcPts val="0"/>
              </a:spcAft>
              <a:buSzPts val="1400"/>
              <a:buNone/>
              <a:defRPr sz="2800" b="0" i="0" u="none" strike="noStrike" cap="none">
                <a:solidFill>
                  <a:srgbClr val="005087"/>
                </a:solidFill>
                <a:latin typeface="Arial"/>
                <a:ea typeface="Arial"/>
                <a:cs typeface="Arial"/>
                <a:sym typeface="Arial"/>
              </a:defRPr>
            </a:lvl4pPr>
            <a:lvl5pPr marR="0" lvl="4" algn="r" rtl="0">
              <a:spcBef>
                <a:spcPts val="0"/>
              </a:spcBef>
              <a:spcAft>
                <a:spcPts val="0"/>
              </a:spcAft>
              <a:buSzPts val="1400"/>
              <a:buNone/>
              <a:defRPr sz="2800" b="0" i="0" u="none" strike="noStrike" cap="none">
                <a:solidFill>
                  <a:srgbClr val="005087"/>
                </a:solidFill>
                <a:latin typeface="Arial"/>
                <a:ea typeface="Arial"/>
                <a:cs typeface="Arial"/>
                <a:sym typeface="Arial"/>
              </a:defRPr>
            </a:lvl5pPr>
            <a:lvl6pPr marR="0" lvl="5" algn="r" rtl="0">
              <a:spcBef>
                <a:spcPts val="0"/>
              </a:spcBef>
              <a:spcAft>
                <a:spcPts val="0"/>
              </a:spcAft>
              <a:buSzPts val="1400"/>
              <a:buNone/>
              <a:defRPr sz="2800" b="0" i="0" u="none" strike="noStrike" cap="none">
                <a:solidFill>
                  <a:srgbClr val="005087"/>
                </a:solidFill>
                <a:latin typeface="Arial"/>
                <a:ea typeface="Arial"/>
                <a:cs typeface="Arial"/>
                <a:sym typeface="Arial"/>
              </a:defRPr>
            </a:lvl6pPr>
            <a:lvl7pPr marR="0" lvl="6" algn="r" rtl="0">
              <a:spcBef>
                <a:spcPts val="0"/>
              </a:spcBef>
              <a:spcAft>
                <a:spcPts val="0"/>
              </a:spcAft>
              <a:buSzPts val="1400"/>
              <a:buNone/>
              <a:defRPr sz="2800" b="0" i="0" u="none" strike="noStrike" cap="none">
                <a:solidFill>
                  <a:srgbClr val="005087"/>
                </a:solidFill>
                <a:latin typeface="Arial"/>
                <a:ea typeface="Arial"/>
                <a:cs typeface="Arial"/>
                <a:sym typeface="Arial"/>
              </a:defRPr>
            </a:lvl7pPr>
            <a:lvl8pPr marR="0" lvl="7" algn="r" rtl="0">
              <a:spcBef>
                <a:spcPts val="0"/>
              </a:spcBef>
              <a:spcAft>
                <a:spcPts val="0"/>
              </a:spcAft>
              <a:buSzPts val="1400"/>
              <a:buNone/>
              <a:defRPr sz="2800" b="0" i="0" u="none" strike="noStrike" cap="none">
                <a:solidFill>
                  <a:srgbClr val="005087"/>
                </a:solidFill>
                <a:latin typeface="Arial"/>
                <a:ea typeface="Arial"/>
                <a:cs typeface="Arial"/>
                <a:sym typeface="Arial"/>
              </a:defRPr>
            </a:lvl8pPr>
            <a:lvl9pPr marR="0" lvl="8" algn="r" rtl="0">
              <a:spcBef>
                <a:spcPts val="0"/>
              </a:spcBef>
              <a:spcAft>
                <a:spcPts val="0"/>
              </a:spcAft>
              <a:buSzPts val="1400"/>
              <a:buNone/>
              <a:defRPr sz="2800" b="0" i="0" u="none" strike="noStrike" cap="none">
                <a:solidFill>
                  <a:srgbClr val="005087"/>
                </a:solidFill>
                <a:latin typeface="Arial"/>
                <a:ea typeface="Arial"/>
                <a:cs typeface="Arial"/>
                <a:sym typeface="Arial"/>
              </a:defRPr>
            </a:lvl9pPr>
          </a:lstStyle>
          <a:p>
            <a:endParaRPr/>
          </a:p>
        </p:txBody>
      </p:sp>
      <p:sp>
        <p:nvSpPr>
          <p:cNvPr id="152" name="Google Shape;152;p33"/>
          <p:cNvSpPr txBox="1">
            <a:spLocks noGrp="1"/>
          </p:cNvSpPr>
          <p:nvPr>
            <p:ph type="body" idx="1"/>
          </p:nvPr>
        </p:nvSpPr>
        <p:spPr>
          <a:xfrm>
            <a:off x="722313" y="2180037"/>
            <a:ext cx="7772400" cy="112514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3"/>
        <p:cNvGrpSpPr/>
        <p:nvPr/>
      </p:nvGrpSpPr>
      <p:grpSpPr>
        <a:xfrm>
          <a:off x="0" y="0"/>
          <a:ext cx="0" cy="0"/>
          <a:chOff x="0" y="0"/>
          <a:chExt cx="0" cy="0"/>
        </a:xfrm>
      </p:grpSpPr>
      <p:sp>
        <p:nvSpPr>
          <p:cNvPr id="154" name="Google Shape;154;p34"/>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2800" b="0" i="0" u="none" strike="noStrike" cap="none">
                <a:solidFill>
                  <a:srgbClr val="005087"/>
                </a:solidFill>
                <a:latin typeface="Arial"/>
                <a:ea typeface="Arial"/>
                <a:cs typeface="Arial"/>
                <a:sym typeface="Arial"/>
              </a:defRPr>
            </a:lvl1pPr>
            <a:lvl2pPr marR="0" lvl="1" algn="r" rtl="0">
              <a:spcBef>
                <a:spcPts val="0"/>
              </a:spcBef>
              <a:spcAft>
                <a:spcPts val="0"/>
              </a:spcAft>
              <a:buSzPts val="1400"/>
              <a:buNone/>
              <a:defRPr sz="2800" b="0" i="0" u="none" strike="noStrike" cap="none">
                <a:solidFill>
                  <a:srgbClr val="005087"/>
                </a:solidFill>
                <a:latin typeface="Arial"/>
                <a:ea typeface="Arial"/>
                <a:cs typeface="Arial"/>
                <a:sym typeface="Arial"/>
              </a:defRPr>
            </a:lvl2pPr>
            <a:lvl3pPr marR="0" lvl="2" algn="r" rtl="0">
              <a:spcBef>
                <a:spcPts val="0"/>
              </a:spcBef>
              <a:spcAft>
                <a:spcPts val="0"/>
              </a:spcAft>
              <a:buSzPts val="1400"/>
              <a:buNone/>
              <a:defRPr sz="2800" b="0" i="0" u="none" strike="noStrike" cap="none">
                <a:solidFill>
                  <a:srgbClr val="005087"/>
                </a:solidFill>
                <a:latin typeface="Arial"/>
                <a:ea typeface="Arial"/>
                <a:cs typeface="Arial"/>
                <a:sym typeface="Arial"/>
              </a:defRPr>
            </a:lvl3pPr>
            <a:lvl4pPr marR="0" lvl="3" algn="r" rtl="0">
              <a:spcBef>
                <a:spcPts val="0"/>
              </a:spcBef>
              <a:spcAft>
                <a:spcPts val="0"/>
              </a:spcAft>
              <a:buSzPts val="1400"/>
              <a:buNone/>
              <a:defRPr sz="2800" b="0" i="0" u="none" strike="noStrike" cap="none">
                <a:solidFill>
                  <a:srgbClr val="005087"/>
                </a:solidFill>
                <a:latin typeface="Arial"/>
                <a:ea typeface="Arial"/>
                <a:cs typeface="Arial"/>
                <a:sym typeface="Arial"/>
              </a:defRPr>
            </a:lvl4pPr>
            <a:lvl5pPr marR="0" lvl="4" algn="r" rtl="0">
              <a:spcBef>
                <a:spcPts val="0"/>
              </a:spcBef>
              <a:spcAft>
                <a:spcPts val="0"/>
              </a:spcAft>
              <a:buSzPts val="1400"/>
              <a:buNone/>
              <a:defRPr sz="2800" b="0" i="0" u="none" strike="noStrike" cap="none">
                <a:solidFill>
                  <a:srgbClr val="005087"/>
                </a:solidFill>
                <a:latin typeface="Arial"/>
                <a:ea typeface="Arial"/>
                <a:cs typeface="Arial"/>
                <a:sym typeface="Arial"/>
              </a:defRPr>
            </a:lvl5pPr>
            <a:lvl6pPr marR="0" lvl="5" algn="r" rtl="0">
              <a:spcBef>
                <a:spcPts val="0"/>
              </a:spcBef>
              <a:spcAft>
                <a:spcPts val="0"/>
              </a:spcAft>
              <a:buSzPts val="1400"/>
              <a:buNone/>
              <a:defRPr sz="2800" b="0" i="0" u="none" strike="noStrike" cap="none">
                <a:solidFill>
                  <a:srgbClr val="005087"/>
                </a:solidFill>
                <a:latin typeface="Arial"/>
                <a:ea typeface="Arial"/>
                <a:cs typeface="Arial"/>
                <a:sym typeface="Arial"/>
              </a:defRPr>
            </a:lvl6pPr>
            <a:lvl7pPr marR="0" lvl="6" algn="r" rtl="0">
              <a:spcBef>
                <a:spcPts val="0"/>
              </a:spcBef>
              <a:spcAft>
                <a:spcPts val="0"/>
              </a:spcAft>
              <a:buSzPts val="1400"/>
              <a:buNone/>
              <a:defRPr sz="2800" b="0" i="0" u="none" strike="noStrike" cap="none">
                <a:solidFill>
                  <a:srgbClr val="005087"/>
                </a:solidFill>
                <a:latin typeface="Arial"/>
                <a:ea typeface="Arial"/>
                <a:cs typeface="Arial"/>
                <a:sym typeface="Arial"/>
              </a:defRPr>
            </a:lvl7pPr>
            <a:lvl8pPr marR="0" lvl="7" algn="r" rtl="0">
              <a:spcBef>
                <a:spcPts val="0"/>
              </a:spcBef>
              <a:spcAft>
                <a:spcPts val="0"/>
              </a:spcAft>
              <a:buSzPts val="1400"/>
              <a:buNone/>
              <a:defRPr sz="2800" b="0" i="0" u="none" strike="noStrike" cap="none">
                <a:solidFill>
                  <a:srgbClr val="005087"/>
                </a:solidFill>
                <a:latin typeface="Arial"/>
                <a:ea typeface="Arial"/>
                <a:cs typeface="Arial"/>
                <a:sym typeface="Arial"/>
              </a:defRPr>
            </a:lvl8pPr>
            <a:lvl9pPr marR="0" lvl="8" algn="r" rtl="0">
              <a:spcBef>
                <a:spcPts val="0"/>
              </a:spcBef>
              <a:spcAft>
                <a:spcPts val="0"/>
              </a:spcAft>
              <a:buSzPts val="1400"/>
              <a:buNone/>
              <a:defRPr sz="2800" b="0" i="0" u="none" strike="noStrike" cap="none">
                <a:solidFill>
                  <a:srgbClr val="005087"/>
                </a:solidFill>
                <a:latin typeface="Arial"/>
                <a:ea typeface="Arial"/>
                <a:cs typeface="Arial"/>
                <a:sym typeface="Arial"/>
              </a:defRPr>
            </a:lvl9pPr>
          </a:lstStyle>
          <a:p>
            <a:endParaRPr/>
          </a:p>
        </p:txBody>
      </p:sp>
      <p:sp>
        <p:nvSpPr>
          <p:cNvPr id="155" name="Google Shape;155;p34"/>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6" name="Google Shape;156;p34"/>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7"/>
        <p:cNvGrpSpPr/>
        <p:nvPr/>
      </p:nvGrpSpPr>
      <p:grpSpPr>
        <a:xfrm>
          <a:off x="0" y="0"/>
          <a:ext cx="0" cy="0"/>
          <a:chOff x="0" y="0"/>
          <a:chExt cx="0" cy="0"/>
        </a:xfrm>
      </p:grpSpPr>
      <p:sp>
        <p:nvSpPr>
          <p:cNvPr id="158" name="Google Shape;158;p35"/>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2800" b="0" i="0" u="none" strike="noStrike" cap="none">
                <a:solidFill>
                  <a:srgbClr val="005087"/>
                </a:solidFill>
                <a:latin typeface="Arial"/>
                <a:ea typeface="Arial"/>
                <a:cs typeface="Arial"/>
                <a:sym typeface="Arial"/>
              </a:defRPr>
            </a:lvl1pPr>
            <a:lvl2pPr marR="0" lvl="1" algn="r" rtl="0">
              <a:spcBef>
                <a:spcPts val="0"/>
              </a:spcBef>
              <a:spcAft>
                <a:spcPts val="0"/>
              </a:spcAft>
              <a:buSzPts val="1400"/>
              <a:buNone/>
              <a:defRPr sz="2800" b="0" i="0" u="none" strike="noStrike" cap="none">
                <a:solidFill>
                  <a:srgbClr val="005087"/>
                </a:solidFill>
                <a:latin typeface="Arial"/>
                <a:ea typeface="Arial"/>
                <a:cs typeface="Arial"/>
                <a:sym typeface="Arial"/>
              </a:defRPr>
            </a:lvl2pPr>
            <a:lvl3pPr marR="0" lvl="2" algn="r" rtl="0">
              <a:spcBef>
                <a:spcPts val="0"/>
              </a:spcBef>
              <a:spcAft>
                <a:spcPts val="0"/>
              </a:spcAft>
              <a:buSzPts val="1400"/>
              <a:buNone/>
              <a:defRPr sz="2800" b="0" i="0" u="none" strike="noStrike" cap="none">
                <a:solidFill>
                  <a:srgbClr val="005087"/>
                </a:solidFill>
                <a:latin typeface="Arial"/>
                <a:ea typeface="Arial"/>
                <a:cs typeface="Arial"/>
                <a:sym typeface="Arial"/>
              </a:defRPr>
            </a:lvl3pPr>
            <a:lvl4pPr marR="0" lvl="3" algn="r" rtl="0">
              <a:spcBef>
                <a:spcPts val="0"/>
              </a:spcBef>
              <a:spcAft>
                <a:spcPts val="0"/>
              </a:spcAft>
              <a:buSzPts val="1400"/>
              <a:buNone/>
              <a:defRPr sz="2800" b="0" i="0" u="none" strike="noStrike" cap="none">
                <a:solidFill>
                  <a:srgbClr val="005087"/>
                </a:solidFill>
                <a:latin typeface="Arial"/>
                <a:ea typeface="Arial"/>
                <a:cs typeface="Arial"/>
                <a:sym typeface="Arial"/>
              </a:defRPr>
            </a:lvl4pPr>
            <a:lvl5pPr marR="0" lvl="4" algn="r" rtl="0">
              <a:spcBef>
                <a:spcPts val="0"/>
              </a:spcBef>
              <a:spcAft>
                <a:spcPts val="0"/>
              </a:spcAft>
              <a:buSzPts val="1400"/>
              <a:buNone/>
              <a:defRPr sz="2800" b="0" i="0" u="none" strike="noStrike" cap="none">
                <a:solidFill>
                  <a:srgbClr val="005087"/>
                </a:solidFill>
                <a:latin typeface="Arial"/>
                <a:ea typeface="Arial"/>
                <a:cs typeface="Arial"/>
                <a:sym typeface="Arial"/>
              </a:defRPr>
            </a:lvl5pPr>
            <a:lvl6pPr marR="0" lvl="5" algn="r" rtl="0">
              <a:spcBef>
                <a:spcPts val="0"/>
              </a:spcBef>
              <a:spcAft>
                <a:spcPts val="0"/>
              </a:spcAft>
              <a:buSzPts val="1400"/>
              <a:buNone/>
              <a:defRPr sz="2800" b="0" i="0" u="none" strike="noStrike" cap="none">
                <a:solidFill>
                  <a:srgbClr val="005087"/>
                </a:solidFill>
                <a:latin typeface="Arial"/>
                <a:ea typeface="Arial"/>
                <a:cs typeface="Arial"/>
                <a:sym typeface="Arial"/>
              </a:defRPr>
            </a:lvl6pPr>
            <a:lvl7pPr marR="0" lvl="6" algn="r" rtl="0">
              <a:spcBef>
                <a:spcPts val="0"/>
              </a:spcBef>
              <a:spcAft>
                <a:spcPts val="0"/>
              </a:spcAft>
              <a:buSzPts val="1400"/>
              <a:buNone/>
              <a:defRPr sz="2800" b="0" i="0" u="none" strike="noStrike" cap="none">
                <a:solidFill>
                  <a:srgbClr val="005087"/>
                </a:solidFill>
                <a:latin typeface="Arial"/>
                <a:ea typeface="Arial"/>
                <a:cs typeface="Arial"/>
                <a:sym typeface="Arial"/>
              </a:defRPr>
            </a:lvl7pPr>
            <a:lvl8pPr marR="0" lvl="7" algn="r" rtl="0">
              <a:spcBef>
                <a:spcPts val="0"/>
              </a:spcBef>
              <a:spcAft>
                <a:spcPts val="0"/>
              </a:spcAft>
              <a:buSzPts val="1400"/>
              <a:buNone/>
              <a:defRPr sz="2800" b="0" i="0" u="none" strike="noStrike" cap="none">
                <a:solidFill>
                  <a:srgbClr val="005087"/>
                </a:solidFill>
                <a:latin typeface="Arial"/>
                <a:ea typeface="Arial"/>
                <a:cs typeface="Arial"/>
                <a:sym typeface="Arial"/>
              </a:defRPr>
            </a:lvl8pPr>
            <a:lvl9pPr marR="0" lvl="8" algn="r" rtl="0">
              <a:spcBef>
                <a:spcPts val="0"/>
              </a:spcBef>
              <a:spcAft>
                <a:spcPts val="0"/>
              </a:spcAft>
              <a:buSzPts val="1400"/>
              <a:buNone/>
              <a:defRPr sz="2800" b="0" i="0" u="none" strike="noStrike" cap="none">
                <a:solidFill>
                  <a:srgbClr val="005087"/>
                </a:solidFill>
                <a:latin typeface="Arial"/>
                <a:ea typeface="Arial"/>
                <a:cs typeface="Arial"/>
                <a:sym typeface="Arial"/>
              </a:defRPr>
            </a:lvl9pPr>
          </a:lstStyle>
          <a:p>
            <a:endParaRPr/>
          </a:p>
        </p:txBody>
      </p:sp>
      <p:sp>
        <p:nvSpPr>
          <p:cNvPr id="159" name="Google Shape;159;p35"/>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60" name="Google Shape;160;p35"/>
          <p:cNvSpPr txBox="1">
            <a:spLocks noGrp="1"/>
          </p:cNvSpPr>
          <p:nvPr>
            <p:ph type="body" idx="2"/>
          </p:nvPr>
        </p:nvSpPr>
        <p:spPr>
          <a:xfrm>
            <a:off x="457200" y="1631157"/>
            <a:ext cx="4040188" cy="2963466"/>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61" name="Google Shape;161;p35"/>
          <p:cNvSpPr txBox="1">
            <a:spLocks noGrp="1"/>
          </p:cNvSpPr>
          <p:nvPr>
            <p:ph type="body" idx="3"/>
          </p:nvPr>
        </p:nvSpPr>
        <p:spPr>
          <a:xfrm>
            <a:off x="4645029" y="1151335"/>
            <a:ext cx="4041775" cy="47982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62" name="Google Shape;162;p35"/>
          <p:cNvSpPr txBox="1">
            <a:spLocks noGrp="1"/>
          </p:cNvSpPr>
          <p:nvPr>
            <p:ph type="body" idx="4"/>
          </p:nvPr>
        </p:nvSpPr>
        <p:spPr>
          <a:xfrm>
            <a:off x="4645029" y="1631157"/>
            <a:ext cx="4041775" cy="2963466"/>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3"/>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4"/>
        <p:cNvGrpSpPr/>
        <p:nvPr/>
      </p:nvGrpSpPr>
      <p:grpSpPr>
        <a:xfrm>
          <a:off x="0" y="0"/>
          <a:ext cx="0" cy="0"/>
          <a:chOff x="0" y="0"/>
          <a:chExt cx="0" cy="0"/>
        </a:xfrm>
      </p:grpSpPr>
      <p:sp>
        <p:nvSpPr>
          <p:cNvPr id="165" name="Google Shape;165;p37"/>
          <p:cNvSpPr txBox="1">
            <a:spLocks noGrp="1"/>
          </p:cNvSpPr>
          <p:nvPr>
            <p:ph type="title"/>
          </p:nvPr>
        </p:nvSpPr>
        <p:spPr>
          <a:xfrm>
            <a:off x="457204" y="204787"/>
            <a:ext cx="3008313" cy="8715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rgbClr val="005087"/>
                </a:solidFill>
                <a:latin typeface="Arial"/>
                <a:ea typeface="Arial"/>
                <a:cs typeface="Arial"/>
                <a:sym typeface="Arial"/>
              </a:defRPr>
            </a:lvl1pPr>
            <a:lvl2pPr marR="0" lvl="1" algn="r" rtl="0">
              <a:spcBef>
                <a:spcPts val="0"/>
              </a:spcBef>
              <a:spcAft>
                <a:spcPts val="0"/>
              </a:spcAft>
              <a:buSzPts val="1400"/>
              <a:buNone/>
              <a:defRPr sz="2800" b="0" i="0" u="none" strike="noStrike" cap="none">
                <a:solidFill>
                  <a:srgbClr val="005087"/>
                </a:solidFill>
                <a:latin typeface="Arial"/>
                <a:ea typeface="Arial"/>
                <a:cs typeface="Arial"/>
                <a:sym typeface="Arial"/>
              </a:defRPr>
            </a:lvl2pPr>
            <a:lvl3pPr marR="0" lvl="2" algn="r" rtl="0">
              <a:spcBef>
                <a:spcPts val="0"/>
              </a:spcBef>
              <a:spcAft>
                <a:spcPts val="0"/>
              </a:spcAft>
              <a:buSzPts val="1400"/>
              <a:buNone/>
              <a:defRPr sz="2800" b="0" i="0" u="none" strike="noStrike" cap="none">
                <a:solidFill>
                  <a:srgbClr val="005087"/>
                </a:solidFill>
                <a:latin typeface="Arial"/>
                <a:ea typeface="Arial"/>
                <a:cs typeface="Arial"/>
                <a:sym typeface="Arial"/>
              </a:defRPr>
            </a:lvl3pPr>
            <a:lvl4pPr marR="0" lvl="3" algn="r" rtl="0">
              <a:spcBef>
                <a:spcPts val="0"/>
              </a:spcBef>
              <a:spcAft>
                <a:spcPts val="0"/>
              </a:spcAft>
              <a:buSzPts val="1400"/>
              <a:buNone/>
              <a:defRPr sz="2800" b="0" i="0" u="none" strike="noStrike" cap="none">
                <a:solidFill>
                  <a:srgbClr val="005087"/>
                </a:solidFill>
                <a:latin typeface="Arial"/>
                <a:ea typeface="Arial"/>
                <a:cs typeface="Arial"/>
                <a:sym typeface="Arial"/>
              </a:defRPr>
            </a:lvl4pPr>
            <a:lvl5pPr marR="0" lvl="4" algn="r" rtl="0">
              <a:spcBef>
                <a:spcPts val="0"/>
              </a:spcBef>
              <a:spcAft>
                <a:spcPts val="0"/>
              </a:spcAft>
              <a:buSzPts val="1400"/>
              <a:buNone/>
              <a:defRPr sz="2800" b="0" i="0" u="none" strike="noStrike" cap="none">
                <a:solidFill>
                  <a:srgbClr val="005087"/>
                </a:solidFill>
                <a:latin typeface="Arial"/>
                <a:ea typeface="Arial"/>
                <a:cs typeface="Arial"/>
                <a:sym typeface="Arial"/>
              </a:defRPr>
            </a:lvl5pPr>
            <a:lvl6pPr marR="0" lvl="5" algn="r" rtl="0">
              <a:spcBef>
                <a:spcPts val="0"/>
              </a:spcBef>
              <a:spcAft>
                <a:spcPts val="0"/>
              </a:spcAft>
              <a:buSzPts val="1400"/>
              <a:buNone/>
              <a:defRPr sz="2800" b="0" i="0" u="none" strike="noStrike" cap="none">
                <a:solidFill>
                  <a:srgbClr val="005087"/>
                </a:solidFill>
                <a:latin typeface="Arial"/>
                <a:ea typeface="Arial"/>
                <a:cs typeface="Arial"/>
                <a:sym typeface="Arial"/>
              </a:defRPr>
            </a:lvl6pPr>
            <a:lvl7pPr marR="0" lvl="6" algn="r" rtl="0">
              <a:spcBef>
                <a:spcPts val="0"/>
              </a:spcBef>
              <a:spcAft>
                <a:spcPts val="0"/>
              </a:spcAft>
              <a:buSzPts val="1400"/>
              <a:buNone/>
              <a:defRPr sz="2800" b="0" i="0" u="none" strike="noStrike" cap="none">
                <a:solidFill>
                  <a:srgbClr val="005087"/>
                </a:solidFill>
                <a:latin typeface="Arial"/>
                <a:ea typeface="Arial"/>
                <a:cs typeface="Arial"/>
                <a:sym typeface="Arial"/>
              </a:defRPr>
            </a:lvl7pPr>
            <a:lvl8pPr marR="0" lvl="7" algn="r" rtl="0">
              <a:spcBef>
                <a:spcPts val="0"/>
              </a:spcBef>
              <a:spcAft>
                <a:spcPts val="0"/>
              </a:spcAft>
              <a:buSzPts val="1400"/>
              <a:buNone/>
              <a:defRPr sz="2800" b="0" i="0" u="none" strike="noStrike" cap="none">
                <a:solidFill>
                  <a:srgbClr val="005087"/>
                </a:solidFill>
                <a:latin typeface="Arial"/>
                <a:ea typeface="Arial"/>
                <a:cs typeface="Arial"/>
                <a:sym typeface="Arial"/>
              </a:defRPr>
            </a:lvl8pPr>
            <a:lvl9pPr marR="0" lvl="8" algn="r" rtl="0">
              <a:spcBef>
                <a:spcPts val="0"/>
              </a:spcBef>
              <a:spcAft>
                <a:spcPts val="0"/>
              </a:spcAft>
              <a:buSzPts val="1400"/>
              <a:buNone/>
              <a:defRPr sz="2800" b="0" i="0" u="none" strike="noStrike" cap="none">
                <a:solidFill>
                  <a:srgbClr val="005087"/>
                </a:solidFill>
                <a:latin typeface="Arial"/>
                <a:ea typeface="Arial"/>
                <a:cs typeface="Arial"/>
                <a:sym typeface="Arial"/>
              </a:defRPr>
            </a:lvl9pPr>
          </a:lstStyle>
          <a:p>
            <a:endParaRPr/>
          </a:p>
        </p:txBody>
      </p:sp>
      <p:sp>
        <p:nvSpPr>
          <p:cNvPr id="166" name="Google Shape;166;p37"/>
          <p:cNvSpPr txBox="1">
            <a:spLocks noGrp="1"/>
          </p:cNvSpPr>
          <p:nvPr>
            <p:ph type="body" idx="1"/>
          </p:nvPr>
        </p:nvSpPr>
        <p:spPr>
          <a:xfrm>
            <a:off x="3575050" y="204789"/>
            <a:ext cx="5111750" cy="4389835"/>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228600" algn="l" rtl="0">
              <a:spcBef>
                <a:spcPts val="400"/>
              </a:spcBef>
              <a:spcAft>
                <a:spcPts val="0"/>
              </a:spcAft>
              <a:buSzPts val="1400"/>
              <a:buNone/>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7" name="Google Shape;167;p37"/>
          <p:cNvSpPr txBox="1">
            <a:spLocks noGrp="1"/>
          </p:cNvSpPr>
          <p:nvPr>
            <p:ph type="body" idx="2"/>
          </p:nvPr>
        </p:nvSpPr>
        <p:spPr>
          <a:xfrm>
            <a:off x="457204" y="1076326"/>
            <a:ext cx="3008313" cy="351829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8"/>
        <p:cNvGrpSpPr/>
        <p:nvPr/>
      </p:nvGrpSpPr>
      <p:grpSpPr>
        <a:xfrm>
          <a:off x="0" y="0"/>
          <a:ext cx="0" cy="0"/>
          <a:chOff x="0" y="0"/>
          <a:chExt cx="0" cy="0"/>
        </a:xfrm>
      </p:grpSpPr>
      <p:sp>
        <p:nvSpPr>
          <p:cNvPr id="169" name="Google Shape;169;p38"/>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rgbClr val="005087"/>
                </a:solidFill>
                <a:latin typeface="Arial"/>
                <a:ea typeface="Arial"/>
                <a:cs typeface="Arial"/>
                <a:sym typeface="Arial"/>
              </a:defRPr>
            </a:lvl1pPr>
            <a:lvl2pPr marR="0" lvl="1" algn="r" rtl="0">
              <a:spcBef>
                <a:spcPts val="0"/>
              </a:spcBef>
              <a:spcAft>
                <a:spcPts val="0"/>
              </a:spcAft>
              <a:buSzPts val="1400"/>
              <a:buNone/>
              <a:defRPr sz="2800" b="0" i="0" u="none" strike="noStrike" cap="none">
                <a:solidFill>
                  <a:srgbClr val="005087"/>
                </a:solidFill>
                <a:latin typeface="Arial"/>
                <a:ea typeface="Arial"/>
                <a:cs typeface="Arial"/>
                <a:sym typeface="Arial"/>
              </a:defRPr>
            </a:lvl2pPr>
            <a:lvl3pPr marR="0" lvl="2" algn="r" rtl="0">
              <a:spcBef>
                <a:spcPts val="0"/>
              </a:spcBef>
              <a:spcAft>
                <a:spcPts val="0"/>
              </a:spcAft>
              <a:buSzPts val="1400"/>
              <a:buNone/>
              <a:defRPr sz="2800" b="0" i="0" u="none" strike="noStrike" cap="none">
                <a:solidFill>
                  <a:srgbClr val="005087"/>
                </a:solidFill>
                <a:latin typeface="Arial"/>
                <a:ea typeface="Arial"/>
                <a:cs typeface="Arial"/>
                <a:sym typeface="Arial"/>
              </a:defRPr>
            </a:lvl3pPr>
            <a:lvl4pPr marR="0" lvl="3" algn="r" rtl="0">
              <a:spcBef>
                <a:spcPts val="0"/>
              </a:spcBef>
              <a:spcAft>
                <a:spcPts val="0"/>
              </a:spcAft>
              <a:buSzPts val="1400"/>
              <a:buNone/>
              <a:defRPr sz="2800" b="0" i="0" u="none" strike="noStrike" cap="none">
                <a:solidFill>
                  <a:srgbClr val="005087"/>
                </a:solidFill>
                <a:latin typeface="Arial"/>
                <a:ea typeface="Arial"/>
                <a:cs typeface="Arial"/>
                <a:sym typeface="Arial"/>
              </a:defRPr>
            </a:lvl4pPr>
            <a:lvl5pPr marR="0" lvl="4" algn="r" rtl="0">
              <a:spcBef>
                <a:spcPts val="0"/>
              </a:spcBef>
              <a:spcAft>
                <a:spcPts val="0"/>
              </a:spcAft>
              <a:buSzPts val="1400"/>
              <a:buNone/>
              <a:defRPr sz="2800" b="0" i="0" u="none" strike="noStrike" cap="none">
                <a:solidFill>
                  <a:srgbClr val="005087"/>
                </a:solidFill>
                <a:latin typeface="Arial"/>
                <a:ea typeface="Arial"/>
                <a:cs typeface="Arial"/>
                <a:sym typeface="Arial"/>
              </a:defRPr>
            </a:lvl5pPr>
            <a:lvl6pPr marR="0" lvl="5" algn="r" rtl="0">
              <a:spcBef>
                <a:spcPts val="0"/>
              </a:spcBef>
              <a:spcAft>
                <a:spcPts val="0"/>
              </a:spcAft>
              <a:buSzPts val="1400"/>
              <a:buNone/>
              <a:defRPr sz="2800" b="0" i="0" u="none" strike="noStrike" cap="none">
                <a:solidFill>
                  <a:srgbClr val="005087"/>
                </a:solidFill>
                <a:latin typeface="Arial"/>
                <a:ea typeface="Arial"/>
                <a:cs typeface="Arial"/>
                <a:sym typeface="Arial"/>
              </a:defRPr>
            </a:lvl6pPr>
            <a:lvl7pPr marR="0" lvl="6" algn="r" rtl="0">
              <a:spcBef>
                <a:spcPts val="0"/>
              </a:spcBef>
              <a:spcAft>
                <a:spcPts val="0"/>
              </a:spcAft>
              <a:buSzPts val="1400"/>
              <a:buNone/>
              <a:defRPr sz="2800" b="0" i="0" u="none" strike="noStrike" cap="none">
                <a:solidFill>
                  <a:srgbClr val="005087"/>
                </a:solidFill>
                <a:latin typeface="Arial"/>
                <a:ea typeface="Arial"/>
                <a:cs typeface="Arial"/>
                <a:sym typeface="Arial"/>
              </a:defRPr>
            </a:lvl7pPr>
            <a:lvl8pPr marR="0" lvl="7" algn="r" rtl="0">
              <a:spcBef>
                <a:spcPts val="0"/>
              </a:spcBef>
              <a:spcAft>
                <a:spcPts val="0"/>
              </a:spcAft>
              <a:buSzPts val="1400"/>
              <a:buNone/>
              <a:defRPr sz="2800" b="0" i="0" u="none" strike="noStrike" cap="none">
                <a:solidFill>
                  <a:srgbClr val="005087"/>
                </a:solidFill>
                <a:latin typeface="Arial"/>
                <a:ea typeface="Arial"/>
                <a:cs typeface="Arial"/>
                <a:sym typeface="Arial"/>
              </a:defRPr>
            </a:lvl8pPr>
            <a:lvl9pPr marR="0" lvl="8" algn="r" rtl="0">
              <a:spcBef>
                <a:spcPts val="0"/>
              </a:spcBef>
              <a:spcAft>
                <a:spcPts val="0"/>
              </a:spcAft>
              <a:buSzPts val="1400"/>
              <a:buNone/>
              <a:defRPr sz="2800" b="0" i="0" u="none" strike="noStrike" cap="none">
                <a:solidFill>
                  <a:srgbClr val="005087"/>
                </a:solidFill>
                <a:latin typeface="Arial"/>
                <a:ea typeface="Arial"/>
                <a:cs typeface="Arial"/>
                <a:sym typeface="Arial"/>
              </a:defRPr>
            </a:lvl9pPr>
          </a:lstStyle>
          <a:p>
            <a:endParaRPr/>
          </a:p>
        </p:txBody>
      </p:sp>
      <p:sp>
        <p:nvSpPr>
          <p:cNvPr id="170" name="Google Shape;170;p38"/>
          <p:cNvSpPr>
            <a:spLocks noGrp="1"/>
          </p:cNvSpPr>
          <p:nvPr>
            <p:ph type="pic" idx="2"/>
          </p:nvPr>
        </p:nvSpPr>
        <p:spPr>
          <a:xfrm>
            <a:off x="1792288" y="459581"/>
            <a:ext cx="5486400" cy="3086100"/>
          </a:xfrm>
          <a:prstGeom prst="rect">
            <a:avLst/>
          </a:prstGeom>
          <a:noFill/>
          <a:ln>
            <a:noFill/>
          </a:ln>
        </p:spPr>
      </p:sp>
      <p:sp>
        <p:nvSpPr>
          <p:cNvPr id="171" name="Google Shape;171;p38"/>
          <p:cNvSpPr txBox="1">
            <a:spLocks noGrp="1"/>
          </p:cNvSpPr>
          <p:nvPr>
            <p:ph type="body" idx="1"/>
          </p:nvPr>
        </p:nvSpPr>
        <p:spPr>
          <a:xfrm>
            <a:off x="1792288" y="4025504"/>
            <a:ext cx="5486400" cy="60364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2"/>
        <p:cNvGrpSpPr/>
        <p:nvPr/>
      </p:nvGrpSpPr>
      <p:grpSpPr>
        <a:xfrm>
          <a:off x="0" y="0"/>
          <a:ext cx="0" cy="0"/>
          <a:chOff x="0" y="0"/>
          <a:chExt cx="0" cy="0"/>
        </a:xfrm>
      </p:grpSpPr>
      <p:sp>
        <p:nvSpPr>
          <p:cNvPr id="173" name="Google Shape;173;p39"/>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2800" b="0" i="0" u="none" strike="noStrike" cap="none">
                <a:solidFill>
                  <a:srgbClr val="005087"/>
                </a:solidFill>
                <a:latin typeface="Arial"/>
                <a:ea typeface="Arial"/>
                <a:cs typeface="Arial"/>
                <a:sym typeface="Arial"/>
              </a:defRPr>
            </a:lvl1pPr>
            <a:lvl2pPr marR="0" lvl="1" algn="r" rtl="0">
              <a:spcBef>
                <a:spcPts val="0"/>
              </a:spcBef>
              <a:spcAft>
                <a:spcPts val="0"/>
              </a:spcAft>
              <a:buSzPts val="1400"/>
              <a:buNone/>
              <a:defRPr sz="2800" b="0" i="0" u="none" strike="noStrike" cap="none">
                <a:solidFill>
                  <a:srgbClr val="005087"/>
                </a:solidFill>
                <a:latin typeface="Arial"/>
                <a:ea typeface="Arial"/>
                <a:cs typeface="Arial"/>
                <a:sym typeface="Arial"/>
              </a:defRPr>
            </a:lvl2pPr>
            <a:lvl3pPr marR="0" lvl="2" algn="r" rtl="0">
              <a:spcBef>
                <a:spcPts val="0"/>
              </a:spcBef>
              <a:spcAft>
                <a:spcPts val="0"/>
              </a:spcAft>
              <a:buSzPts val="1400"/>
              <a:buNone/>
              <a:defRPr sz="2800" b="0" i="0" u="none" strike="noStrike" cap="none">
                <a:solidFill>
                  <a:srgbClr val="005087"/>
                </a:solidFill>
                <a:latin typeface="Arial"/>
                <a:ea typeface="Arial"/>
                <a:cs typeface="Arial"/>
                <a:sym typeface="Arial"/>
              </a:defRPr>
            </a:lvl3pPr>
            <a:lvl4pPr marR="0" lvl="3" algn="r" rtl="0">
              <a:spcBef>
                <a:spcPts val="0"/>
              </a:spcBef>
              <a:spcAft>
                <a:spcPts val="0"/>
              </a:spcAft>
              <a:buSzPts val="1400"/>
              <a:buNone/>
              <a:defRPr sz="2800" b="0" i="0" u="none" strike="noStrike" cap="none">
                <a:solidFill>
                  <a:srgbClr val="005087"/>
                </a:solidFill>
                <a:latin typeface="Arial"/>
                <a:ea typeface="Arial"/>
                <a:cs typeface="Arial"/>
                <a:sym typeface="Arial"/>
              </a:defRPr>
            </a:lvl4pPr>
            <a:lvl5pPr marR="0" lvl="4" algn="r" rtl="0">
              <a:spcBef>
                <a:spcPts val="0"/>
              </a:spcBef>
              <a:spcAft>
                <a:spcPts val="0"/>
              </a:spcAft>
              <a:buSzPts val="1400"/>
              <a:buNone/>
              <a:defRPr sz="2800" b="0" i="0" u="none" strike="noStrike" cap="none">
                <a:solidFill>
                  <a:srgbClr val="005087"/>
                </a:solidFill>
                <a:latin typeface="Arial"/>
                <a:ea typeface="Arial"/>
                <a:cs typeface="Arial"/>
                <a:sym typeface="Arial"/>
              </a:defRPr>
            </a:lvl5pPr>
            <a:lvl6pPr marR="0" lvl="5" algn="r" rtl="0">
              <a:spcBef>
                <a:spcPts val="0"/>
              </a:spcBef>
              <a:spcAft>
                <a:spcPts val="0"/>
              </a:spcAft>
              <a:buSzPts val="1400"/>
              <a:buNone/>
              <a:defRPr sz="2800" b="0" i="0" u="none" strike="noStrike" cap="none">
                <a:solidFill>
                  <a:srgbClr val="005087"/>
                </a:solidFill>
                <a:latin typeface="Arial"/>
                <a:ea typeface="Arial"/>
                <a:cs typeface="Arial"/>
                <a:sym typeface="Arial"/>
              </a:defRPr>
            </a:lvl6pPr>
            <a:lvl7pPr marR="0" lvl="6" algn="r" rtl="0">
              <a:spcBef>
                <a:spcPts val="0"/>
              </a:spcBef>
              <a:spcAft>
                <a:spcPts val="0"/>
              </a:spcAft>
              <a:buSzPts val="1400"/>
              <a:buNone/>
              <a:defRPr sz="2800" b="0" i="0" u="none" strike="noStrike" cap="none">
                <a:solidFill>
                  <a:srgbClr val="005087"/>
                </a:solidFill>
                <a:latin typeface="Arial"/>
                <a:ea typeface="Arial"/>
                <a:cs typeface="Arial"/>
                <a:sym typeface="Arial"/>
              </a:defRPr>
            </a:lvl7pPr>
            <a:lvl8pPr marR="0" lvl="7" algn="r" rtl="0">
              <a:spcBef>
                <a:spcPts val="0"/>
              </a:spcBef>
              <a:spcAft>
                <a:spcPts val="0"/>
              </a:spcAft>
              <a:buSzPts val="1400"/>
              <a:buNone/>
              <a:defRPr sz="2800" b="0" i="0" u="none" strike="noStrike" cap="none">
                <a:solidFill>
                  <a:srgbClr val="005087"/>
                </a:solidFill>
                <a:latin typeface="Arial"/>
                <a:ea typeface="Arial"/>
                <a:cs typeface="Arial"/>
                <a:sym typeface="Arial"/>
              </a:defRPr>
            </a:lvl8pPr>
            <a:lvl9pPr marR="0" lvl="8" algn="r" rtl="0">
              <a:spcBef>
                <a:spcPts val="0"/>
              </a:spcBef>
              <a:spcAft>
                <a:spcPts val="0"/>
              </a:spcAft>
              <a:buSzPts val="1400"/>
              <a:buNone/>
              <a:defRPr sz="2800" b="0" i="0" u="none" strike="noStrike" cap="none">
                <a:solidFill>
                  <a:srgbClr val="005087"/>
                </a:solidFill>
                <a:latin typeface="Arial"/>
                <a:ea typeface="Arial"/>
                <a:cs typeface="Arial"/>
                <a:sym typeface="Arial"/>
              </a:defRPr>
            </a:lvl9pPr>
          </a:lstStyle>
          <a:p>
            <a:endParaRPr/>
          </a:p>
        </p:txBody>
      </p:sp>
      <p:sp>
        <p:nvSpPr>
          <p:cNvPr id="174" name="Google Shape;174;p39"/>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spcBef>
                <a:spcPts val="400"/>
              </a:spcBef>
              <a:spcAft>
                <a:spcPts val="0"/>
              </a:spcAft>
              <a:buSzPts val="1400"/>
              <a:buNone/>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5"/>
        <p:cNvGrpSpPr/>
        <p:nvPr/>
      </p:nvGrpSpPr>
      <p:grpSpPr>
        <a:xfrm>
          <a:off x="0" y="0"/>
          <a:ext cx="0" cy="0"/>
          <a:chOff x="0" y="0"/>
          <a:chExt cx="0" cy="0"/>
        </a:xfrm>
      </p:grpSpPr>
      <p:sp>
        <p:nvSpPr>
          <p:cNvPr id="176" name="Google Shape;176;p40"/>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2800" b="0" i="0" u="none" strike="noStrike" cap="none">
                <a:solidFill>
                  <a:srgbClr val="005087"/>
                </a:solidFill>
                <a:latin typeface="Arial"/>
                <a:ea typeface="Arial"/>
                <a:cs typeface="Arial"/>
                <a:sym typeface="Arial"/>
              </a:defRPr>
            </a:lvl1pPr>
            <a:lvl2pPr marR="0" lvl="1" algn="r" rtl="0">
              <a:spcBef>
                <a:spcPts val="0"/>
              </a:spcBef>
              <a:spcAft>
                <a:spcPts val="0"/>
              </a:spcAft>
              <a:buSzPts val="1400"/>
              <a:buNone/>
              <a:defRPr sz="2800" b="0" i="0" u="none" strike="noStrike" cap="none">
                <a:solidFill>
                  <a:srgbClr val="005087"/>
                </a:solidFill>
                <a:latin typeface="Arial"/>
                <a:ea typeface="Arial"/>
                <a:cs typeface="Arial"/>
                <a:sym typeface="Arial"/>
              </a:defRPr>
            </a:lvl2pPr>
            <a:lvl3pPr marR="0" lvl="2" algn="r" rtl="0">
              <a:spcBef>
                <a:spcPts val="0"/>
              </a:spcBef>
              <a:spcAft>
                <a:spcPts val="0"/>
              </a:spcAft>
              <a:buSzPts val="1400"/>
              <a:buNone/>
              <a:defRPr sz="2800" b="0" i="0" u="none" strike="noStrike" cap="none">
                <a:solidFill>
                  <a:srgbClr val="005087"/>
                </a:solidFill>
                <a:latin typeface="Arial"/>
                <a:ea typeface="Arial"/>
                <a:cs typeface="Arial"/>
                <a:sym typeface="Arial"/>
              </a:defRPr>
            </a:lvl3pPr>
            <a:lvl4pPr marR="0" lvl="3" algn="r" rtl="0">
              <a:spcBef>
                <a:spcPts val="0"/>
              </a:spcBef>
              <a:spcAft>
                <a:spcPts val="0"/>
              </a:spcAft>
              <a:buSzPts val="1400"/>
              <a:buNone/>
              <a:defRPr sz="2800" b="0" i="0" u="none" strike="noStrike" cap="none">
                <a:solidFill>
                  <a:srgbClr val="005087"/>
                </a:solidFill>
                <a:latin typeface="Arial"/>
                <a:ea typeface="Arial"/>
                <a:cs typeface="Arial"/>
                <a:sym typeface="Arial"/>
              </a:defRPr>
            </a:lvl4pPr>
            <a:lvl5pPr marR="0" lvl="4" algn="r" rtl="0">
              <a:spcBef>
                <a:spcPts val="0"/>
              </a:spcBef>
              <a:spcAft>
                <a:spcPts val="0"/>
              </a:spcAft>
              <a:buSzPts val="1400"/>
              <a:buNone/>
              <a:defRPr sz="2800" b="0" i="0" u="none" strike="noStrike" cap="none">
                <a:solidFill>
                  <a:srgbClr val="005087"/>
                </a:solidFill>
                <a:latin typeface="Arial"/>
                <a:ea typeface="Arial"/>
                <a:cs typeface="Arial"/>
                <a:sym typeface="Arial"/>
              </a:defRPr>
            </a:lvl5pPr>
            <a:lvl6pPr marR="0" lvl="5" algn="r" rtl="0">
              <a:spcBef>
                <a:spcPts val="0"/>
              </a:spcBef>
              <a:spcAft>
                <a:spcPts val="0"/>
              </a:spcAft>
              <a:buSzPts val="1400"/>
              <a:buNone/>
              <a:defRPr sz="2800" b="0" i="0" u="none" strike="noStrike" cap="none">
                <a:solidFill>
                  <a:srgbClr val="005087"/>
                </a:solidFill>
                <a:latin typeface="Arial"/>
                <a:ea typeface="Arial"/>
                <a:cs typeface="Arial"/>
                <a:sym typeface="Arial"/>
              </a:defRPr>
            </a:lvl6pPr>
            <a:lvl7pPr marR="0" lvl="6" algn="r" rtl="0">
              <a:spcBef>
                <a:spcPts val="0"/>
              </a:spcBef>
              <a:spcAft>
                <a:spcPts val="0"/>
              </a:spcAft>
              <a:buSzPts val="1400"/>
              <a:buNone/>
              <a:defRPr sz="2800" b="0" i="0" u="none" strike="noStrike" cap="none">
                <a:solidFill>
                  <a:srgbClr val="005087"/>
                </a:solidFill>
                <a:latin typeface="Arial"/>
                <a:ea typeface="Arial"/>
                <a:cs typeface="Arial"/>
                <a:sym typeface="Arial"/>
              </a:defRPr>
            </a:lvl7pPr>
            <a:lvl8pPr marR="0" lvl="7" algn="r" rtl="0">
              <a:spcBef>
                <a:spcPts val="0"/>
              </a:spcBef>
              <a:spcAft>
                <a:spcPts val="0"/>
              </a:spcAft>
              <a:buSzPts val="1400"/>
              <a:buNone/>
              <a:defRPr sz="2800" b="0" i="0" u="none" strike="noStrike" cap="none">
                <a:solidFill>
                  <a:srgbClr val="005087"/>
                </a:solidFill>
                <a:latin typeface="Arial"/>
                <a:ea typeface="Arial"/>
                <a:cs typeface="Arial"/>
                <a:sym typeface="Arial"/>
              </a:defRPr>
            </a:lvl8pPr>
            <a:lvl9pPr marR="0" lvl="8" algn="r" rtl="0">
              <a:spcBef>
                <a:spcPts val="0"/>
              </a:spcBef>
              <a:spcAft>
                <a:spcPts val="0"/>
              </a:spcAft>
              <a:buSzPts val="1400"/>
              <a:buNone/>
              <a:defRPr sz="2800" b="0" i="0" u="none" strike="noStrike" cap="none">
                <a:solidFill>
                  <a:srgbClr val="005087"/>
                </a:solidFill>
                <a:latin typeface="Arial"/>
                <a:ea typeface="Arial"/>
                <a:cs typeface="Arial"/>
                <a:sym typeface="Arial"/>
              </a:defRPr>
            </a:lvl9pPr>
          </a:lstStyle>
          <a:p>
            <a:endParaRPr/>
          </a:p>
        </p:txBody>
      </p:sp>
      <p:sp>
        <p:nvSpPr>
          <p:cNvPr id="177" name="Google Shape;177;p40"/>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spcBef>
                <a:spcPts val="400"/>
              </a:spcBef>
              <a:spcAft>
                <a:spcPts val="0"/>
              </a:spcAft>
              <a:buSzPts val="1400"/>
              <a:buNone/>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E599"/>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136"/>
        <p:cNvGrpSpPr/>
        <p:nvPr/>
      </p:nvGrpSpPr>
      <p:grpSpPr>
        <a:xfrm>
          <a:off x="0" y="0"/>
          <a:ext cx="0" cy="0"/>
          <a:chOff x="0" y="0"/>
          <a:chExt cx="0" cy="0"/>
        </a:xfrm>
      </p:grpSpPr>
      <p:sp>
        <p:nvSpPr>
          <p:cNvPr id="137" name="Google Shape;137;p29"/>
          <p:cNvSpPr/>
          <p:nvPr/>
        </p:nvSpPr>
        <p:spPr>
          <a:xfrm>
            <a:off x="3178" y="4500562"/>
            <a:ext cx="9140825" cy="642938"/>
          </a:xfrm>
          <a:prstGeom prst="rect">
            <a:avLst/>
          </a:prstGeom>
          <a:solidFill>
            <a:srgbClr val="B111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138" name="Google Shape;138;p29"/>
          <p:cNvSpPr/>
          <p:nvPr/>
        </p:nvSpPr>
        <p:spPr>
          <a:xfrm>
            <a:off x="0" y="1"/>
            <a:ext cx="9144000" cy="480082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139" name="Google Shape;139;p29"/>
          <p:cNvSpPr/>
          <p:nvPr/>
        </p:nvSpPr>
        <p:spPr>
          <a:xfrm>
            <a:off x="8619382" y="4733151"/>
            <a:ext cx="372218"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 sz="1200" b="1" i="0" u="none" strike="noStrike" cap="none">
                <a:solidFill>
                  <a:schemeClr val="lt1"/>
                </a:solidFill>
                <a:latin typeface="Arial"/>
                <a:ea typeface="Arial"/>
                <a:cs typeface="Arial"/>
                <a:sym typeface="Arial"/>
              </a:rPr>
              <a:t>‹#›</a:t>
            </a:fld>
            <a:endParaRPr sz="1200" b="1">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hyperlink" Target="https://buy.gsa.gov/" TargetMode="External"/><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hyperlink" Target="https://buy.gsa.gov/"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hyperlink" Target="https://www.acquisitiongateway.gov/" TargetMode="External"/><Relationship Id="rId7" Type="http://schemas.openxmlformats.org/officeDocument/2006/relationships/hyperlink" Target="https://gsaelibrary.gsa.gov/docs/MAS_Available_Offerings_Attachment_Refresh.xlsx" TargetMode="External"/><Relationship Id="rId2" Type="http://schemas.openxmlformats.org/officeDocument/2006/relationships/notesSlide" Target="../notesSlides/notesSlide13.xml"/><Relationship Id="rId1" Type="http://schemas.openxmlformats.org/officeDocument/2006/relationships/slideLayout" Target="../slideLayouts/slideLayout29.xml"/><Relationship Id="rId6" Type="http://schemas.openxmlformats.org/officeDocument/2006/relationships/hyperlink" Target="https://buy.gsa.gov/find-samples-templates-tips?page=1&amp;sort_by=title&amp;sort_order=asc" TargetMode="External"/><Relationship Id="rId5" Type="http://schemas.openxmlformats.org/officeDocument/2006/relationships/hyperlink" Target="https://www.ebuy.gsa.gov/ebuyopen/" TargetMode="External"/><Relationship Id="rId4" Type="http://schemas.openxmlformats.org/officeDocument/2006/relationships/hyperlink" Target="https://buy.gsa.gov/buyer-resources?tab=research"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TJNXlBOsCXg" TargetMode="External"/><Relationship Id="rId2" Type="http://schemas.openxmlformats.org/officeDocument/2006/relationships/notesSlide" Target="../notesSlides/notesSlide14.xml"/><Relationship Id="rId1" Type="http://schemas.openxmlformats.org/officeDocument/2006/relationships/slideLayout" Target="../slideLayouts/slideLayout29.xml"/><Relationship Id="rId4" Type="http://schemas.openxmlformats.org/officeDocument/2006/relationships/hyperlink" Target="https://www.gsa.gov/about-us/organization/federal-acquisition-service/customer-and-stakeholder-engagement/find-your-agency-point-of-contact"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hyperlink" Target="https://www.gsaadvantage.gov/advantage/ws/main/start_page?store=ADVANTAGE&amp;_gl=1*c86v4g*_ga*Nzg4NzI2MzcxLjE2ODYwNjQwNjY.*_ga_HBYXWFP794*MTcyMDU1NDIwMi40MjUuMS4xNzIwNTU5MzU2LjAuMC4w" TargetMode="External"/><Relationship Id="rId2" Type="http://schemas.openxmlformats.org/officeDocument/2006/relationships/notesSlide" Target="../notesSlides/notesSlide4.xml"/><Relationship Id="rId1" Type="http://schemas.openxmlformats.org/officeDocument/2006/relationships/slideLayout" Target="../slideLayouts/slideLayout29.xml"/><Relationship Id="rId5" Type="http://schemas.openxmlformats.org/officeDocument/2006/relationships/hyperlink" Target="https://www.gsa.gov/buying-selling/purchasing-programs/gsa-schedule/schedule-buyers/state-and-local-governments/state-and-local-disaster-purchasing" TargetMode="External"/><Relationship Id="rId4" Type="http://schemas.openxmlformats.org/officeDocument/2006/relationships/hyperlink" Target="https://www.gsa.gov/buying-selling/purchasing-programs/gsa-schedule/schedule-buyers/state-and-local-governments/cooperative-purchasi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hyperlink" Target="https://www.gsaadvantage.gov/advantag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hyperlink" Target="https://www.gsaglobalsupply.gsa.gov/advantage?store=FS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hyperlink" Target="http://gsaelibrary.gsa.gov/ElibMain/home.d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6" name="Google Shape;186;p41"/>
          <p:cNvSpPr txBox="1">
            <a:spLocks noGrp="1"/>
          </p:cNvSpPr>
          <p:nvPr>
            <p:ph type="subTitle" idx="2"/>
          </p:nvPr>
        </p:nvSpPr>
        <p:spPr>
          <a:xfrm>
            <a:off x="902375" y="534705"/>
            <a:ext cx="2736000" cy="2619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1200"/>
              </a:spcAft>
              <a:buSzPts val="523"/>
              <a:buNone/>
            </a:pPr>
            <a:r>
              <a:rPr lang="en" sz="722">
                <a:solidFill>
                  <a:srgbClr val="38761D"/>
                </a:solidFill>
              </a:rPr>
              <a:t>Office of Integrated Marketing</a:t>
            </a:r>
            <a:endParaRPr sz="722">
              <a:solidFill>
                <a:srgbClr val="38761D"/>
              </a:solidFill>
            </a:endParaRPr>
          </a:p>
        </p:txBody>
      </p:sp>
      <p:sp>
        <p:nvSpPr>
          <p:cNvPr id="182" name="Google Shape;182;p41"/>
          <p:cNvSpPr txBox="1">
            <a:spLocks noGrp="1"/>
          </p:cNvSpPr>
          <p:nvPr>
            <p:ph type="ctrTitle"/>
          </p:nvPr>
        </p:nvSpPr>
        <p:spPr>
          <a:xfrm>
            <a:off x="118221" y="1423025"/>
            <a:ext cx="4372500" cy="92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940" dirty="0">
                <a:solidFill>
                  <a:srgbClr val="38761D"/>
                </a:solidFill>
                <a:highlight>
                  <a:srgbClr val="FFE599"/>
                </a:highlight>
                <a:latin typeface="Helvetica Neue"/>
                <a:ea typeface="Helvetica Neue"/>
                <a:cs typeface="Helvetica Neue"/>
                <a:sym typeface="Helvetica Neue"/>
              </a:rPr>
              <a:t>Dive Into the World of Market Research</a:t>
            </a:r>
            <a:endParaRPr sz="2940" dirty="0">
              <a:solidFill>
                <a:srgbClr val="38761D"/>
              </a:solidFill>
              <a:highlight>
                <a:srgbClr val="FFE599"/>
              </a:highlight>
              <a:latin typeface="Helvetica Neue"/>
              <a:ea typeface="Helvetica Neue"/>
              <a:cs typeface="Helvetica Neue"/>
              <a:sym typeface="Helvetica Neue"/>
            </a:endParaRPr>
          </a:p>
        </p:txBody>
      </p:sp>
      <p:sp>
        <p:nvSpPr>
          <p:cNvPr id="183" name="Google Shape;183;p41"/>
          <p:cNvSpPr txBox="1">
            <a:spLocks noGrp="1"/>
          </p:cNvSpPr>
          <p:nvPr>
            <p:ph type="subTitle" idx="1"/>
          </p:nvPr>
        </p:nvSpPr>
        <p:spPr>
          <a:xfrm>
            <a:off x="212381" y="2738334"/>
            <a:ext cx="4389300" cy="7926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endParaRPr sz="2100">
              <a:solidFill>
                <a:srgbClr val="00CFFF"/>
              </a:solidFill>
              <a:latin typeface="Helvetica Neue"/>
              <a:ea typeface="Helvetica Neue"/>
              <a:cs typeface="Helvetica Neue"/>
              <a:sym typeface="Helvetica Neue"/>
            </a:endParaRPr>
          </a:p>
          <a:p>
            <a:pPr marL="0" lvl="0" indent="0" algn="l" rtl="0">
              <a:spcBef>
                <a:spcPts val="0"/>
              </a:spcBef>
              <a:spcAft>
                <a:spcPts val="0"/>
              </a:spcAft>
              <a:buNone/>
            </a:pPr>
            <a:r>
              <a:rPr lang="en" sz="2100" b="1">
                <a:solidFill>
                  <a:srgbClr val="38761D"/>
                </a:solidFill>
                <a:latin typeface="Helvetica Neue"/>
                <a:ea typeface="Helvetica Neue"/>
                <a:cs typeface="Helvetica Neue"/>
                <a:sym typeface="Helvetica Neue"/>
              </a:rPr>
              <a:t>July 17, 2024</a:t>
            </a:r>
            <a:endParaRPr sz="2100" b="1">
              <a:solidFill>
                <a:srgbClr val="38761D"/>
              </a:solidFill>
              <a:latin typeface="Helvetica Neue"/>
              <a:ea typeface="Helvetica Neue"/>
              <a:cs typeface="Helvetica Neue"/>
              <a:sym typeface="Helvetica Neue"/>
            </a:endParaRPr>
          </a:p>
        </p:txBody>
      </p:sp>
      <p:pic>
        <p:nvPicPr>
          <p:cNvPr id="184" name="Google Shape;184;p41" descr="acquisition training for the real world logo" title=" ATRW logo"/>
          <p:cNvPicPr preferRelativeResize="0"/>
          <p:nvPr/>
        </p:nvPicPr>
        <p:blipFill>
          <a:blip r:embed="rId3">
            <a:alphaModFix/>
          </a:blip>
          <a:stretch>
            <a:fillRect/>
          </a:stretch>
        </p:blipFill>
        <p:spPr>
          <a:xfrm>
            <a:off x="118225" y="4201700"/>
            <a:ext cx="1537148" cy="746600"/>
          </a:xfrm>
          <a:prstGeom prst="rect">
            <a:avLst/>
          </a:prstGeom>
          <a:noFill/>
          <a:ln>
            <a:noFill/>
          </a:ln>
        </p:spPr>
      </p:pic>
      <p:pic>
        <p:nvPicPr>
          <p:cNvPr id="185" name="Google Shape;185;p41" descr="Acquisition Training for the Real World Summer Camp Welcome Logo.  Sun rays coming up from behind green hills."/>
          <p:cNvPicPr preferRelativeResize="0"/>
          <p:nvPr/>
        </p:nvPicPr>
        <p:blipFill>
          <a:blip r:embed="rId4">
            <a:alphaModFix/>
          </a:blip>
          <a:stretch>
            <a:fillRect/>
          </a:stretch>
        </p:blipFill>
        <p:spPr>
          <a:xfrm>
            <a:off x="4490825" y="0"/>
            <a:ext cx="4653174" cy="514350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50"/>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
                <a:solidFill>
                  <a:srgbClr val="38761D"/>
                </a:solidFill>
              </a:rPr>
              <a:t>buy.gsa.gov</a:t>
            </a:r>
            <a:endParaRPr>
              <a:solidFill>
                <a:srgbClr val="38761D"/>
              </a:solidFill>
            </a:endParaRPr>
          </a:p>
        </p:txBody>
      </p:sp>
      <p:sp>
        <p:nvSpPr>
          <p:cNvPr id="255" name="Google Shape;255;p50"/>
          <p:cNvSpPr/>
          <p:nvPr/>
        </p:nvSpPr>
        <p:spPr>
          <a:xfrm>
            <a:off x="691708" y="1123952"/>
            <a:ext cx="8002587" cy="3428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300">
                <a:solidFill>
                  <a:srgbClr val="38761D"/>
                </a:solidFill>
                <a:highlight>
                  <a:srgbClr val="FFE599"/>
                </a:highlight>
                <a:latin typeface="Arial"/>
                <a:ea typeface="Arial"/>
                <a:cs typeface="Arial"/>
                <a:sym typeface="Arial"/>
              </a:rPr>
              <a:t>T</a:t>
            </a:r>
            <a:r>
              <a:rPr lang="en" sz="1300" b="0" i="0">
                <a:solidFill>
                  <a:srgbClr val="38761D"/>
                </a:solidFill>
                <a:highlight>
                  <a:srgbClr val="FFE599"/>
                </a:highlight>
                <a:latin typeface="Arial"/>
                <a:ea typeface="Arial"/>
                <a:cs typeface="Arial"/>
                <a:sym typeface="Arial"/>
              </a:rPr>
              <a:t>he federal acquisition community has been asking for a simpler way to get the information it needs to make smarter purchases while saving taxpayer dollars for years, </a:t>
            </a:r>
            <a:r>
              <a:rPr lang="en" sz="1300" b="0" i="0" u="sng">
                <a:solidFill>
                  <a:srgbClr val="38761D"/>
                </a:solidFill>
                <a:highlight>
                  <a:srgbClr val="FFE599"/>
                </a:highlight>
                <a:latin typeface="Arial"/>
                <a:ea typeface="Arial"/>
                <a:cs typeface="Arial"/>
                <a:sym typeface="Arial"/>
                <a:hlinkClick r:id="rId3">
                  <a:extLst>
                    <a:ext uri="{A12FA001-AC4F-418D-AE19-62706E023703}">
                      <ahyp:hlinkClr xmlns:ahyp="http://schemas.microsoft.com/office/drawing/2018/hyperlinkcolor" val="tx"/>
                    </a:ext>
                  </a:extLst>
                </a:hlinkClick>
              </a:rPr>
              <a:t>buy.gsa.gov</a:t>
            </a:r>
            <a:r>
              <a:rPr lang="en" sz="1300">
                <a:solidFill>
                  <a:srgbClr val="38761D"/>
                </a:solidFill>
                <a:highlight>
                  <a:srgbClr val="FFE599"/>
                </a:highlight>
                <a:latin typeface="Arial"/>
                <a:ea typeface="Arial"/>
                <a:cs typeface="Arial"/>
                <a:sym typeface="Arial"/>
              </a:rPr>
              <a:t> </a:t>
            </a:r>
            <a:r>
              <a:rPr lang="en" sz="1300" b="0" i="0">
                <a:solidFill>
                  <a:srgbClr val="38761D"/>
                </a:solidFill>
                <a:highlight>
                  <a:srgbClr val="FFE599"/>
                </a:highlight>
                <a:latin typeface="Arial"/>
                <a:ea typeface="Arial"/>
                <a:cs typeface="Arial"/>
                <a:sym typeface="Arial"/>
              </a:rPr>
              <a:t>your new starting point for all things federal buying. This buyer experience tool was built using human-centered design to address pain points in the acquisition process. It features a governmentwide effort resulting from user research and usability testing sessions that included federal agencies, vendors, and GSA's own acquisition professionals.</a:t>
            </a:r>
            <a:endParaRPr>
              <a:solidFill>
                <a:srgbClr val="38761D"/>
              </a:solidFill>
              <a:highlight>
                <a:srgbClr val="FFE599"/>
              </a:highlight>
            </a:endParaRPr>
          </a:p>
          <a:p>
            <a:pPr marL="0" marR="0" lvl="0" indent="0" algn="l" rtl="0">
              <a:spcBef>
                <a:spcPts val="0"/>
              </a:spcBef>
              <a:spcAft>
                <a:spcPts val="0"/>
              </a:spcAft>
              <a:buNone/>
            </a:pPr>
            <a:endParaRPr sz="1300" b="0" i="0">
              <a:solidFill>
                <a:srgbClr val="38761D"/>
              </a:solidFill>
              <a:highlight>
                <a:srgbClr val="FFE599"/>
              </a:highlight>
              <a:latin typeface="Arial"/>
              <a:ea typeface="Arial"/>
              <a:cs typeface="Arial"/>
              <a:sym typeface="Arial"/>
            </a:endParaRPr>
          </a:p>
          <a:p>
            <a:pPr marL="0" marR="0" lvl="0" indent="0" algn="l" rtl="0">
              <a:spcBef>
                <a:spcPts val="0"/>
              </a:spcBef>
              <a:spcAft>
                <a:spcPts val="0"/>
              </a:spcAft>
              <a:buNone/>
            </a:pPr>
            <a:r>
              <a:rPr lang="en" sz="1300" b="0" i="0">
                <a:solidFill>
                  <a:srgbClr val="38761D"/>
                </a:solidFill>
                <a:highlight>
                  <a:srgbClr val="FFE599"/>
                </a:highlight>
                <a:latin typeface="Arial"/>
                <a:ea typeface="Arial"/>
                <a:cs typeface="Arial"/>
                <a:sym typeface="Arial"/>
              </a:rPr>
              <a:t>This website is designed to make it easier for Government agency customers to navigate the complete acquisition process, and Industry to bring needed supplies and services into the federal marketplace:</a:t>
            </a:r>
            <a:endParaRPr sz="1300" b="1" i="0">
              <a:solidFill>
                <a:srgbClr val="38761D"/>
              </a:solidFill>
              <a:highlight>
                <a:srgbClr val="FFE599"/>
              </a:highlight>
              <a:latin typeface="Arial"/>
              <a:ea typeface="Arial"/>
              <a:cs typeface="Arial"/>
              <a:sym typeface="Arial"/>
            </a:endParaRPr>
          </a:p>
          <a:p>
            <a:pPr marL="171450" marR="0" lvl="0" indent="-171450" algn="l" rtl="0">
              <a:spcBef>
                <a:spcPts val="0"/>
              </a:spcBef>
              <a:spcAft>
                <a:spcPts val="0"/>
              </a:spcAft>
              <a:buClr>
                <a:srgbClr val="38761D"/>
              </a:buClr>
              <a:buSzPts val="1300"/>
              <a:buFont typeface="Arial"/>
              <a:buChar char="•"/>
            </a:pPr>
            <a:r>
              <a:rPr lang="en" sz="1300" b="1" i="0">
                <a:solidFill>
                  <a:srgbClr val="38761D"/>
                </a:solidFill>
                <a:highlight>
                  <a:srgbClr val="FFE599"/>
                </a:highlight>
                <a:latin typeface="Arial"/>
                <a:ea typeface="Arial"/>
                <a:cs typeface="Arial"/>
                <a:sym typeface="Arial"/>
              </a:rPr>
              <a:t>Easier Market Research</a:t>
            </a:r>
            <a:endParaRPr sz="1300">
              <a:solidFill>
                <a:srgbClr val="38761D"/>
              </a:solidFill>
              <a:highlight>
                <a:srgbClr val="FFE599"/>
              </a:highlight>
              <a:latin typeface="Arial"/>
              <a:ea typeface="Arial"/>
              <a:cs typeface="Arial"/>
              <a:sym typeface="Arial"/>
            </a:endParaRPr>
          </a:p>
          <a:p>
            <a:pPr marL="171450" marR="0" lvl="0" indent="-171450" algn="l" rtl="0">
              <a:spcBef>
                <a:spcPts val="0"/>
              </a:spcBef>
              <a:spcAft>
                <a:spcPts val="0"/>
              </a:spcAft>
              <a:buClr>
                <a:srgbClr val="38761D"/>
              </a:buClr>
              <a:buSzPts val="1300"/>
              <a:buFont typeface="Noto Sans Symbols"/>
              <a:buChar char="❑"/>
            </a:pPr>
            <a:r>
              <a:rPr lang="en" sz="1300" b="0" i="0">
                <a:solidFill>
                  <a:srgbClr val="38761D"/>
                </a:solidFill>
                <a:highlight>
                  <a:srgbClr val="FFE599"/>
                </a:highlight>
                <a:latin typeface="Arial"/>
                <a:ea typeface="Arial"/>
                <a:cs typeface="Arial"/>
                <a:sym typeface="Arial"/>
              </a:rPr>
              <a:t>Simplify how you conduct market research, find contract vehicles and vendors, and meet mission requirements or Small Business Administration targets</a:t>
            </a:r>
            <a:endParaRPr>
              <a:solidFill>
                <a:srgbClr val="38761D"/>
              </a:solidFill>
              <a:highlight>
                <a:srgbClr val="FFE599"/>
              </a:highlight>
            </a:endParaRPr>
          </a:p>
          <a:p>
            <a:pPr marL="171450" marR="0" lvl="0" indent="-171450" algn="l" rtl="0">
              <a:spcBef>
                <a:spcPts val="0"/>
              </a:spcBef>
              <a:spcAft>
                <a:spcPts val="0"/>
              </a:spcAft>
              <a:buClr>
                <a:srgbClr val="38761D"/>
              </a:buClr>
              <a:buSzPts val="1300"/>
              <a:buFont typeface="Arial"/>
              <a:buChar char="•"/>
            </a:pPr>
            <a:r>
              <a:rPr lang="en" sz="1300" b="1" i="0">
                <a:solidFill>
                  <a:srgbClr val="38761D"/>
                </a:solidFill>
                <a:highlight>
                  <a:srgbClr val="FFE599"/>
                </a:highlight>
                <a:latin typeface="Arial"/>
                <a:ea typeface="Arial"/>
                <a:cs typeface="Arial"/>
                <a:sym typeface="Arial"/>
              </a:rPr>
              <a:t>Documents, Templates, and Pricing Resources</a:t>
            </a:r>
            <a:endParaRPr>
              <a:solidFill>
                <a:srgbClr val="38761D"/>
              </a:solidFill>
              <a:highlight>
                <a:srgbClr val="FFE599"/>
              </a:highlight>
            </a:endParaRPr>
          </a:p>
          <a:p>
            <a:pPr marL="171450" marR="0" lvl="0" indent="-171450" algn="l" rtl="0">
              <a:spcBef>
                <a:spcPts val="0"/>
              </a:spcBef>
              <a:spcAft>
                <a:spcPts val="0"/>
              </a:spcAft>
              <a:buClr>
                <a:srgbClr val="38761D"/>
              </a:buClr>
              <a:buSzPts val="1300"/>
              <a:buFont typeface="Noto Sans Symbols"/>
              <a:buChar char="❑"/>
            </a:pPr>
            <a:r>
              <a:rPr lang="en" sz="1300" b="0" i="0">
                <a:solidFill>
                  <a:srgbClr val="38761D"/>
                </a:solidFill>
                <a:highlight>
                  <a:srgbClr val="FFE599"/>
                </a:highlight>
                <a:latin typeface="Arial"/>
                <a:ea typeface="Arial"/>
                <a:cs typeface="Arial"/>
                <a:sym typeface="Arial"/>
              </a:rPr>
              <a:t>Get searchable templates and sample documents that help you plan your acquisition</a:t>
            </a:r>
            <a:endParaRPr>
              <a:solidFill>
                <a:srgbClr val="38761D"/>
              </a:solidFill>
              <a:highlight>
                <a:srgbClr val="FFE599"/>
              </a:highlight>
            </a:endParaRPr>
          </a:p>
          <a:p>
            <a:pPr marL="171450" marR="0" lvl="0" indent="-171450" algn="l" rtl="0">
              <a:spcBef>
                <a:spcPts val="0"/>
              </a:spcBef>
              <a:spcAft>
                <a:spcPts val="0"/>
              </a:spcAft>
              <a:buClr>
                <a:srgbClr val="38761D"/>
              </a:buClr>
              <a:buSzPts val="1300"/>
              <a:buFont typeface="Arial"/>
              <a:buChar char="•"/>
            </a:pPr>
            <a:r>
              <a:rPr lang="en" sz="1300" b="1" i="0">
                <a:solidFill>
                  <a:srgbClr val="38761D"/>
                </a:solidFill>
                <a:highlight>
                  <a:srgbClr val="FFE599"/>
                </a:highlight>
                <a:latin typeface="Arial"/>
                <a:ea typeface="Arial"/>
                <a:cs typeface="Arial"/>
                <a:sym typeface="Arial"/>
              </a:rPr>
              <a:t>Interactive Checklist</a:t>
            </a:r>
            <a:endParaRPr sz="1300">
              <a:solidFill>
                <a:srgbClr val="38761D"/>
              </a:solidFill>
              <a:highlight>
                <a:srgbClr val="FFE599"/>
              </a:highlight>
              <a:latin typeface="Arial"/>
              <a:ea typeface="Arial"/>
              <a:cs typeface="Arial"/>
              <a:sym typeface="Arial"/>
            </a:endParaRPr>
          </a:p>
          <a:p>
            <a:pPr marL="171450" marR="0" lvl="0" indent="-171450" algn="l" rtl="0">
              <a:spcBef>
                <a:spcPts val="0"/>
              </a:spcBef>
              <a:spcAft>
                <a:spcPts val="0"/>
              </a:spcAft>
              <a:buClr>
                <a:srgbClr val="38761D"/>
              </a:buClr>
              <a:buSzPts val="1300"/>
              <a:buFont typeface="Noto Sans Symbols"/>
              <a:buChar char="❑"/>
            </a:pPr>
            <a:r>
              <a:rPr lang="en" sz="1300" b="0" i="0">
                <a:solidFill>
                  <a:srgbClr val="38761D"/>
                </a:solidFill>
                <a:highlight>
                  <a:srgbClr val="FFE599"/>
                </a:highlight>
                <a:latin typeface="Arial"/>
                <a:ea typeface="Arial"/>
                <a:cs typeface="Arial"/>
                <a:sym typeface="Arial"/>
              </a:rPr>
              <a:t>Build your acquisition package with our new easy to use interactive checklist with self-help modules</a:t>
            </a:r>
            <a:endParaRPr>
              <a:solidFill>
                <a:srgbClr val="38761D"/>
              </a:solidFill>
              <a:highlight>
                <a:srgbClr val="FFE599"/>
              </a:highlight>
            </a:endParaRPr>
          </a:p>
          <a:p>
            <a:pPr marL="742950" marR="0" lvl="1" indent="-158750" algn="l" rtl="0">
              <a:spcBef>
                <a:spcPts val="400"/>
              </a:spcBef>
              <a:spcAft>
                <a:spcPts val="0"/>
              </a:spcAft>
              <a:buClr>
                <a:schemeClr val="dk1"/>
              </a:buClr>
              <a:buSzPts val="2000"/>
              <a:buFont typeface="Arial"/>
              <a:buNone/>
            </a:pP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4" name="Title 3">
            <a:extLst>
              <a:ext uri="{FF2B5EF4-FFF2-40B4-BE49-F238E27FC236}">
                <a16:creationId xmlns:a16="http://schemas.microsoft.com/office/drawing/2014/main" id="{4C8FA9DF-4D94-5CEA-EED4-1F0D84871DC8}"/>
              </a:ext>
            </a:extLst>
          </p:cNvPr>
          <p:cNvSpPr>
            <a:spLocks noGrp="1"/>
          </p:cNvSpPr>
          <p:nvPr>
            <p:ph type="title"/>
          </p:nvPr>
        </p:nvSpPr>
        <p:spPr>
          <a:xfrm>
            <a:off x="457200" y="-857250"/>
            <a:ext cx="8229600" cy="857250"/>
          </a:xfrm>
        </p:spPr>
        <p:txBody>
          <a:bodyPr spcFirstLastPara="1" wrap="square" lIns="91425" tIns="45700" rIns="91425" bIns="45700" anchor="b" anchorCtr="0">
            <a:noAutofit/>
          </a:bodyPr>
          <a:lstStyle/>
          <a:p>
            <a:r>
              <a:rPr lang="en-US" dirty="0"/>
              <a:t>GSA buy.gsa.gov</a:t>
            </a:r>
          </a:p>
        </p:txBody>
      </p:sp>
      <p:pic>
        <p:nvPicPr>
          <p:cNvPr id="263" name="Google Shape;263;p51" descr="Screenshot of GSA's buy.gsa.gov website home page."/>
          <p:cNvPicPr preferRelativeResize="0"/>
          <p:nvPr/>
        </p:nvPicPr>
        <p:blipFill rotWithShape="1">
          <a:blip r:embed="rId3">
            <a:alphaModFix/>
          </a:blip>
          <a:srcRect t="1272" b="1272"/>
          <a:stretch/>
        </p:blipFill>
        <p:spPr>
          <a:xfrm>
            <a:off x="0" y="0"/>
            <a:ext cx="9144000" cy="4476749"/>
          </a:xfrm>
          <a:prstGeom prst="rect">
            <a:avLst/>
          </a:prstGeom>
          <a:noFill/>
          <a:ln>
            <a:noFill/>
          </a:ln>
        </p:spPr>
      </p:pic>
      <p:sp>
        <p:nvSpPr>
          <p:cNvPr id="264" name="Google Shape;264;p51"/>
          <p:cNvSpPr txBox="1"/>
          <p:nvPr/>
        </p:nvSpPr>
        <p:spPr>
          <a:xfrm>
            <a:off x="76200" y="4660523"/>
            <a:ext cx="4572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u="sng">
                <a:solidFill>
                  <a:schemeClr val="lt1"/>
                </a:solidFill>
                <a:latin typeface="Arial"/>
                <a:ea typeface="Arial"/>
                <a:cs typeface="Arial"/>
                <a:sym typeface="Arial"/>
                <a:hlinkClick r:id="rId4">
                  <a:extLst>
                    <a:ext uri="{A12FA001-AC4F-418D-AE19-62706E023703}">
                      <ahyp:hlinkClr xmlns:ahyp="http://schemas.microsoft.com/office/drawing/2018/hyperlinkcolor" val="tx"/>
                    </a:ext>
                  </a:extLst>
                </a:hlinkClick>
              </a:rPr>
              <a:t>https://buy.gsa.gov/</a:t>
            </a:r>
            <a:endParaRPr sz="1200">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52"/>
          <p:cNvSpPr txBox="1">
            <a:spLocks noGrp="1"/>
          </p:cNvSpPr>
          <p:nvPr>
            <p:ph type="title"/>
          </p:nvPr>
        </p:nvSpPr>
        <p:spPr>
          <a:xfrm>
            <a:off x="841248" y="1216152"/>
            <a:ext cx="7388400" cy="2889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b="1">
                <a:solidFill>
                  <a:srgbClr val="38761D"/>
                </a:solidFill>
                <a:latin typeface="Helvetica Neue"/>
                <a:ea typeface="Helvetica Neue"/>
                <a:cs typeface="Helvetica Neue"/>
                <a:sym typeface="Helvetica Neue"/>
              </a:rPr>
              <a:t>Live Demo</a:t>
            </a:r>
            <a:endParaRPr b="1">
              <a:solidFill>
                <a:srgbClr val="38761D"/>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53"/>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 sz="3300">
                <a:solidFill>
                  <a:srgbClr val="38761D"/>
                </a:solidFill>
              </a:rPr>
              <a:t>Additional Resources to Conduct Research</a:t>
            </a:r>
            <a:endParaRPr>
              <a:solidFill>
                <a:srgbClr val="38761D"/>
              </a:solidFill>
            </a:endParaRPr>
          </a:p>
        </p:txBody>
      </p:sp>
      <p:sp>
        <p:nvSpPr>
          <p:cNvPr id="275" name="Google Shape;275;p53"/>
          <p:cNvSpPr/>
          <p:nvPr/>
        </p:nvSpPr>
        <p:spPr>
          <a:xfrm>
            <a:off x="762000" y="1200150"/>
            <a:ext cx="8001000" cy="32003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300"/>
              <a:buFont typeface="Arial"/>
              <a:buNone/>
            </a:pPr>
            <a:r>
              <a:rPr lang="en" sz="1300">
                <a:solidFill>
                  <a:srgbClr val="38761D"/>
                </a:solidFill>
                <a:latin typeface="Arial"/>
                <a:ea typeface="Arial"/>
                <a:cs typeface="Arial"/>
                <a:sym typeface="Arial"/>
              </a:rPr>
              <a:t>Acquisition Gateway – official online platform for government acquisition programs, policies, initiatives and tools connecting acquisition professionals and federal buyers with the information and resources to improve acquisition government-wide (</a:t>
            </a:r>
            <a:r>
              <a:rPr lang="en" sz="1300" u="sng">
                <a:solidFill>
                  <a:srgbClr val="38761D"/>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https://www.acquisitiongateway.gov/</a:t>
            </a:r>
            <a:r>
              <a:rPr lang="en" sz="1300">
                <a:solidFill>
                  <a:srgbClr val="38761D"/>
                </a:solidFill>
                <a:latin typeface="Arial"/>
                <a:ea typeface="Arial"/>
                <a:cs typeface="Arial"/>
                <a:sym typeface="Arial"/>
              </a:rPr>
              <a:t>)</a:t>
            </a:r>
            <a:endParaRPr>
              <a:solidFill>
                <a:srgbClr val="38761D"/>
              </a:solidFill>
            </a:endParaRPr>
          </a:p>
          <a:p>
            <a:pPr marL="0" marR="0" lvl="0" indent="0" algn="l" rtl="0">
              <a:spcBef>
                <a:spcPts val="0"/>
              </a:spcBef>
              <a:spcAft>
                <a:spcPts val="0"/>
              </a:spcAft>
              <a:buClr>
                <a:schemeClr val="dk1"/>
              </a:buClr>
              <a:buSzPts val="1300"/>
              <a:buFont typeface="Arial"/>
              <a:buNone/>
            </a:pPr>
            <a:endParaRPr sz="1300">
              <a:solidFill>
                <a:srgbClr val="38761D"/>
              </a:solidFill>
              <a:latin typeface="Arial"/>
              <a:ea typeface="Arial"/>
              <a:cs typeface="Arial"/>
              <a:sym typeface="Arial"/>
            </a:endParaRPr>
          </a:p>
          <a:p>
            <a:pPr marL="0" marR="0" lvl="0" indent="0" algn="l" rtl="0">
              <a:spcBef>
                <a:spcPts val="0"/>
              </a:spcBef>
              <a:spcAft>
                <a:spcPts val="0"/>
              </a:spcAft>
              <a:buClr>
                <a:schemeClr val="dk1"/>
              </a:buClr>
              <a:buSzPts val="1300"/>
              <a:buFont typeface="Arial"/>
              <a:buNone/>
            </a:pPr>
            <a:r>
              <a:rPr lang="en" sz="1300">
                <a:solidFill>
                  <a:srgbClr val="38761D"/>
                </a:solidFill>
                <a:latin typeface="Arial"/>
                <a:ea typeface="Arial"/>
                <a:cs typeface="Arial"/>
                <a:sym typeface="Arial"/>
              </a:rPr>
              <a:t>Buyer Resources - </a:t>
            </a:r>
            <a:r>
              <a:rPr lang="en" sz="1300" b="0" i="0">
                <a:solidFill>
                  <a:srgbClr val="38761D"/>
                </a:solidFill>
                <a:latin typeface="Arial"/>
                <a:ea typeface="Arial"/>
                <a:cs typeface="Arial"/>
                <a:sym typeface="Arial"/>
              </a:rPr>
              <a:t> tools and templates to do an acquisition as well as</a:t>
            </a:r>
            <a:r>
              <a:rPr lang="en" sz="1300">
                <a:solidFill>
                  <a:srgbClr val="38761D"/>
                </a:solidFill>
                <a:latin typeface="Arial"/>
                <a:ea typeface="Arial"/>
                <a:cs typeface="Arial"/>
                <a:sym typeface="Arial"/>
              </a:rPr>
              <a:t> help you buy the products and services you need (</a:t>
            </a:r>
            <a:r>
              <a:rPr lang="en" sz="1300" u="sng">
                <a:solidFill>
                  <a:srgbClr val="38761D"/>
                </a:solidFill>
                <a:latin typeface="Arial"/>
                <a:ea typeface="Arial"/>
                <a:cs typeface="Arial"/>
                <a:sym typeface="Arial"/>
                <a:hlinkClick r:id="rId4">
                  <a:extLst>
                    <a:ext uri="{A12FA001-AC4F-418D-AE19-62706E023703}">
                      <ahyp:hlinkClr xmlns:ahyp="http://schemas.microsoft.com/office/drawing/2018/hyperlinkcolor" val="tx"/>
                    </a:ext>
                  </a:extLst>
                </a:hlinkClick>
              </a:rPr>
              <a:t>https://buy.gsa.gov/buyer-resources?tab=research</a:t>
            </a:r>
            <a:r>
              <a:rPr lang="en" sz="1300">
                <a:solidFill>
                  <a:srgbClr val="38761D"/>
                </a:solidFill>
                <a:latin typeface="Arial"/>
                <a:ea typeface="Arial"/>
                <a:cs typeface="Arial"/>
                <a:sym typeface="Arial"/>
              </a:rPr>
              <a:t>)</a:t>
            </a:r>
            <a:endParaRPr>
              <a:solidFill>
                <a:srgbClr val="38761D"/>
              </a:solidFill>
            </a:endParaRPr>
          </a:p>
          <a:p>
            <a:pPr marL="0" marR="0" lvl="0" indent="0" algn="l" rtl="0">
              <a:spcBef>
                <a:spcPts val="0"/>
              </a:spcBef>
              <a:spcAft>
                <a:spcPts val="0"/>
              </a:spcAft>
              <a:buClr>
                <a:schemeClr val="dk1"/>
              </a:buClr>
              <a:buSzPts val="1300"/>
              <a:buFont typeface="Arial"/>
              <a:buNone/>
            </a:pPr>
            <a:endParaRPr sz="1300">
              <a:solidFill>
                <a:srgbClr val="38761D"/>
              </a:solidFill>
              <a:latin typeface="Arial"/>
              <a:ea typeface="Arial"/>
              <a:cs typeface="Arial"/>
              <a:sym typeface="Arial"/>
            </a:endParaRPr>
          </a:p>
          <a:p>
            <a:pPr marL="0" marR="0" lvl="0" indent="0" algn="l" rtl="0">
              <a:spcBef>
                <a:spcPts val="0"/>
              </a:spcBef>
              <a:spcAft>
                <a:spcPts val="0"/>
              </a:spcAft>
              <a:buClr>
                <a:schemeClr val="dk1"/>
              </a:buClr>
              <a:buSzPts val="1300"/>
              <a:buFont typeface="Arial"/>
              <a:buNone/>
            </a:pPr>
            <a:r>
              <a:rPr lang="en" sz="1300">
                <a:solidFill>
                  <a:srgbClr val="38761D"/>
                </a:solidFill>
                <a:latin typeface="Arial"/>
                <a:ea typeface="Arial"/>
                <a:cs typeface="Arial"/>
                <a:sym typeface="Arial"/>
              </a:rPr>
              <a:t>eBuy Open -  access to all electronic from 48K+ posted RFP/Qs since FY2016 for real-time PWS/SOO/SOWs (</a:t>
            </a:r>
            <a:r>
              <a:rPr lang="en" sz="1300" u="sng">
                <a:solidFill>
                  <a:srgbClr val="38761D"/>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https://www.ebuy.gsa.gov/ebuyopen/</a:t>
            </a:r>
            <a:r>
              <a:rPr lang="en" sz="1300">
                <a:solidFill>
                  <a:srgbClr val="38761D"/>
                </a:solidFill>
                <a:latin typeface="Arial"/>
                <a:ea typeface="Arial"/>
                <a:cs typeface="Arial"/>
                <a:sym typeface="Arial"/>
              </a:rPr>
              <a:t>)</a:t>
            </a:r>
            <a:endParaRPr>
              <a:solidFill>
                <a:srgbClr val="38761D"/>
              </a:solidFill>
            </a:endParaRPr>
          </a:p>
          <a:p>
            <a:pPr marL="0" marR="0" lvl="0" indent="0" algn="l" rtl="0">
              <a:spcBef>
                <a:spcPts val="0"/>
              </a:spcBef>
              <a:spcAft>
                <a:spcPts val="0"/>
              </a:spcAft>
              <a:buClr>
                <a:schemeClr val="dk1"/>
              </a:buClr>
              <a:buSzPts val="1300"/>
              <a:buFont typeface="Arial"/>
              <a:buNone/>
            </a:pPr>
            <a:endParaRPr sz="1300">
              <a:solidFill>
                <a:srgbClr val="38761D"/>
              </a:solidFill>
              <a:latin typeface="Arial"/>
              <a:ea typeface="Arial"/>
              <a:cs typeface="Arial"/>
              <a:sym typeface="Arial"/>
            </a:endParaRPr>
          </a:p>
          <a:p>
            <a:pPr marL="0" marR="0" lvl="0" indent="0" algn="l" rtl="0">
              <a:spcBef>
                <a:spcPts val="0"/>
              </a:spcBef>
              <a:spcAft>
                <a:spcPts val="0"/>
              </a:spcAft>
              <a:buClr>
                <a:srgbClr val="1B1B1B"/>
              </a:buClr>
              <a:buSzPts val="1300"/>
              <a:buFont typeface="Arial"/>
              <a:buNone/>
            </a:pPr>
            <a:r>
              <a:rPr lang="en" sz="1300">
                <a:solidFill>
                  <a:srgbClr val="38761D"/>
                </a:solidFill>
                <a:latin typeface="Arial"/>
                <a:ea typeface="Arial"/>
                <a:cs typeface="Arial"/>
                <a:sym typeface="Arial"/>
              </a:rPr>
              <a:t>Find Samples, Templates &amp; Tips</a:t>
            </a:r>
            <a:r>
              <a:rPr lang="en" sz="1300" i="0">
                <a:solidFill>
                  <a:srgbClr val="38761D"/>
                </a:solidFill>
                <a:latin typeface="Arial"/>
                <a:ea typeface="Arial"/>
                <a:cs typeface="Arial"/>
                <a:sym typeface="Arial"/>
              </a:rPr>
              <a:t> - s</a:t>
            </a:r>
            <a:r>
              <a:rPr lang="en" sz="1300" b="0" i="0">
                <a:solidFill>
                  <a:srgbClr val="38761D"/>
                </a:solidFill>
                <a:latin typeface="Arial"/>
                <a:ea typeface="Arial"/>
                <a:cs typeface="Arial"/>
                <a:sym typeface="Arial"/>
              </a:rPr>
              <a:t>ample documents and ordering guidance that can help you write requirements, prepare your acquisition package, and/or execute your contract</a:t>
            </a:r>
            <a:r>
              <a:rPr lang="en" sz="1300" i="0">
                <a:solidFill>
                  <a:srgbClr val="38761D"/>
                </a:solidFill>
                <a:latin typeface="Arial"/>
                <a:ea typeface="Arial"/>
                <a:cs typeface="Arial"/>
                <a:sym typeface="Arial"/>
              </a:rPr>
              <a:t> (</a:t>
            </a:r>
            <a:r>
              <a:rPr lang="en" sz="1300" i="0" u="sng">
                <a:solidFill>
                  <a:srgbClr val="38761D"/>
                </a:solidFill>
                <a:latin typeface="Arial"/>
                <a:ea typeface="Arial"/>
                <a:cs typeface="Arial"/>
                <a:sym typeface="Arial"/>
                <a:hlinkClick r:id="rId6">
                  <a:extLst>
                    <a:ext uri="{A12FA001-AC4F-418D-AE19-62706E023703}">
                      <ahyp:hlinkClr xmlns:ahyp="http://schemas.microsoft.com/office/drawing/2018/hyperlinkcolor" val="tx"/>
                    </a:ext>
                  </a:extLst>
                </a:hlinkClick>
              </a:rPr>
              <a:t>https://buy.gsa.gov/find-samples-templates-tips?page=1&amp;sort_by=title&amp;sort_order=asc</a:t>
            </a:r>
            <a:r>
              <a:rPr lang="en" sz="1300" i="0">
                <a:solidFill>
                  <a:srgbClr val="38761D"/>
                </a:solidFill>
                <a:latin typeface="Arial"/>
                <a:ea typeface="Arial"/>
                <a:cs typeface="Arial"/>
                <a:sym typeface="Arial"/>
              </a:rPr>
              <a:t>)</a:t>
            </a:r>
            <a:endParaRPr>
              <a:solidFill>
                <a:srgbClr val="38761D"/>
              </a:solidFill>
            </a:endParaRPr>
          </a:p>
          <a:p>
            <a:pPr marL="0" marR="0" lvl="0" indent="0" algn="l" rtl="0">
              <a:spcBef>
                <a:spcPts val="0"/>
              </a:spcBef>
              <a:spcAft>
                <a:spcPts val="0"/>
              </a:spcAft>
              <a:buClr>
                <a:schemeClr val="dk1"/>
              </a:buClr>
              <a:buSzPts val="1300"/>
              <a:buFont typeface="Arial"/>
              <a:buNone/>
            </a:pPr>
            <a:endParaRPr sz="1300">
              <a:solidFill>
                <a:srgbClr val="38761D"/>
              </a:solidFill>
              <a:latin typeface="Arial"/>
              <a:ea typeface="Arial"/>
              <a:cs typeface="Arial"/>
              <a:sym typeface="Arial"/>
            </a:endParaRPr>
          </a:p>
          <a:p>
            <a:pPr marL="0" marR="0" lvl="0" indent="0" algn="l" rtl="0">
              <a:spcBef>
                <a:spcPts val="0"/>
              </a:spcBef>
              <a:spcAft>
                <a:spcPts val="0"/>
              </a:spcAft>
              <a:buClr>
                <a:srgbClr val="000000"/>
              </a:buClr>
              <a:buSzPts val="1300"/>
              <a:buFont typeface="Arial"/>
              <a:buNone/>
            </a:pPr>
            <a:r>
              <a:rPr lang="en" sz="1300">
                <a:solidFill>
                  <a:srgbClr val="38761D"/>
                </a:solidFill>
                <a:latin typeface="Arial"/>
                <a:ea typeface="Arial"/>
                <a:cs typeface="Arial"/>
                <a:sym typeface="Arial"/>
              </a:rPr>
              <a:t>MAS SIN to NAICS Code Crosswalk (</a:t>
            </a:r>
            <a:r>
              <a:rPr lang="en" sz="1300" u="sng">
                <a:solidFill>
                  <a:srgbClr val="38761D"/>
                </a:solidFill>
                <a:latin typeface="Arial"/>
                <a:ea typeface="Arial"/>
                <a:cs typeface="Arial"/>
                <a:sym typeface="Arial"/>
                <a:hlinkClick r:id="rId7">
                  <a:extLst>
                    <a:ext uri="{A12FA001-AC4F-418D-AE19-62706E023703}">
                      <ahyp:hlinkClr xmlns:ahyp="http://schemas.microsoft.com/office/drawing/2018/hyperlinkcolor" val="tx"/>
                    </a:ext>
                  </a:extLst>
                </a:hlinkClick>
              </a:rPr>
              <a:t>https://gsaelibrary.gsa.gov/docs/MAS_Available_Offerings_Attachment_Refresh.xlsx</a:t>
            </a:r>
            <a:r>
              <a:rPr lang="en" sz="1300">
                <a:solidFill>
                  <a:srgbClr val="38761D"/>
                </a:solidFill>
                <a:latin typeface="Arial"/>
                <a:ea typeface="Arial"/>
                <a:cs typeface="Arial"/>
                <a:sym typeface="Arial"/>
              </a:rPr>
              <a:t>)</a:t>
            </a:r>
            <a:endParaRPr sz="1300">
              <a:solidFill>
                <a:srgbClr val="38761D"/>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4"/>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
                <a:solidFill>
                  <a:srgbClr val="38761D"/>
                </a:solidFill>
              </a:rPr>
              <a:t>GSA Point of Contact</a:t>
            </a:r>
            <a:endParaRPr>
              <a:solidFill>
                <a:srgbClr val="38761D"/>
              </a:solidFill>
            </a:endParaRPr>
          </a:p>
        </p:txBody>
      </p:sp>
      <p:sp>
        <p:nvSpPr>
          <p:cNvPr id="281" name="Google Shape;281;p54"/>
          <p:cNvSpPr/>
          <p:nvPr/>
        </p:nvSpPr>
        <p:spPr>
          <a:xfrm>
            <a:off x="762000" y="1276352"/>
            <a:ext cx="8001000" cy="29741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rgbClr val="38761D"/>
                </a:solidFill>
                <a:latin typeface="Arial"/>
                <a:ea typeface="Arial"/>
                <a:cs typeface="Arial"/>
                <a:sym typeface="Arial"/>
              </a:rPr>
              <a:t>What is a CSD?</a:t>
            </a:r>
            <a:r>
              <a:rPr lang="en" sz="1600" b="0" i="0" u="none" strike="noStrike" cap="none">
                <a:solidFill>
                  <a:srgbClr val="38761D"/>
                </a:solidFill>
                <a:latin typeface="Arial"/>
                <a:ea typeface="Arial"/>
                <a:cs typeface="Arial"/>
                <a:sym typeface="Arial"/>
              </a:rPr>
              <a:t> </a:t>
            </a:r>
            <a:r>
              <a:rPr lang="en" sz="1600" b="0" i="0" u="sng" strike="noStrike" cap="none">
                <a:solidFill>
                  <a:srgbClr val="38761D"/>
                </a:solidFill>
                <a:latin typeface="Arial"/>
                <a:ea typeface="Arial"/>
                <a:cs typeface="Arial"/>
                <a:sym typeface="Arial"/>
                <a:hlinkClick r:id="rId3">
                  <a:extLst>
                    <a:ext uri="{A12FA001-AC4F-418D-AE19-62706E023703}">
                      <ahyp:hlinkClr xmlns:ahyp="http://schemas.microsoft.com/office/drawing/2018/hyperlinkcolor" val="tx"/>
                    </a:ext>
                  </a:extLst>
                </a:hlinkClick>
              </a:rPr>
              <a:t>https://youtu.be/TJNXlBOsCXg</a:t>
            </a:r>
            <a:endParaRPr sz="1600" b="0" i="0" u="none" strike="noStrike" cap="none">
              <a:solidFill>
                <a:srgbClr val="38761D"/>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endParaRPr sz="1600" b="0" i="0" u="none" strike="noStrike" cap="none">
              <a:solidFill>
                <a:srgbClr val="38761D"/>
              </a:solidFill>
              <a:latin typeface="Arial"/>
              <a:ea typeface="Arial"/>
              <a:cs typeface="Arial"/>
              <a:sym typeface="Arial"/>
            </a:endParaRPr>
          </a:p>
          <a:p>
            <a:pPr marL="0" marR="0" lvl="0" indent="0" algn="l" rtl="0">
              <a:spcBef>
                <a:spcPts val="0"/>
              </a:spcBef>
              <a:spcAft>
                <a:spcPts val="0"/>
              </a:spcAft>
              <a:buNone/>
            </a:pPr>
            <a:r>
              <a:rPr lang="en" sz="1600" b="1" i="0">
                <a:solidFill>
                  <a:srgbClr val="38761D"/>
                </a:solidFill>
                <a:highlight>
                  <a:srgbClr val="FFE599"/>
                </a:highlight>
                <a:latin typeface="Arial"/>
                <a:ea typeface="Arial"/>
                <a:cs typeface="Arial"/>
                <a:sym typeface="Arial"/>
              </a:rPr>
              <a:t>Find your agency point of contact -</a:t>
            </a:r>
            <a:r>
              <a:rPr lang="en" sz="1600" b="1">
                <a:solidFill>
                  <a:srgbClr val="38761D"/>
                </a:solidFill>
                <a:highlight>
                  <a:srgbClr val="FFE599"/>
                </a:highlight>
                <a:latin typeface="Arial"/>
                <a:ea typeface="Arial"/>
                <a:cs typeface="Arial"/>
                <a:sym typeface="Arial"/>
              </a:rPr>
              <a:t> </a:t>
            </a:r>
            <a:r>
              <a:rPr lang="en" sz="1600" i="0" u="sng">
                <a:solidFill>
                  <a:srgbClr val="38761D"/>
                </a:solidFill>
                <a:highlight>
                  <a:srgbClr val="FFE599"/>
                </a:highlight>
                <a:latin typeface="Arial"/>
                <a:ea typeface="Arial"/>
                <a:cs typeface="Arial"/>
                <a:sym typeface="Arial"/>
                <a:hlinkClick r:id="rId4">
                  <a:extLst>
                    <a:ext uri="{A12FA001-AC4F-418D-AE19-62706E023703}">
                      <ahyp:hlinkClr xmlns:ahyp="http://schemas.microsoft.com/office/drawing/2018/hyperlinkcolor" val="tx"/>
                    </a:ext>
                  </a:extLst>
                </a:hlinkClick>
              </a:rPr>
              <a:t>https://www.gsa.gov/about-us/organization/federal-acquisition-service/customer-and-stakeholder-engagement/find-your-agency-point-of-contact</a:t>
            </a:r>
            <a:endParaRPr sz="1600" i="0">
              <a:solidFill>
                <a:srgbClr val="38761D"/>
              </a:solidFill>
              <a:highlight>
                <a:srgbClr val="FFE599"/>
              </a:highlight>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55"/>
          <p:cNvSpPr txBox="1">
            <a:spLocks noGrp="1"/>
          </p:cNvSpPr>
          <p:nvPr>
            <p:ph type="title"/>
          </p:nvPr>
        </p:nvSpPr>
        <p:spPr>
          <a:xfrm>
            <a:off x="457200" y="1790700"/>
            <a:ext cx="8229600"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br>
              <a:rPr lang="en" sz="9600"/>
            </a:br>
            <a:br>
              <a:rPr lang="en" sz="2000"/>
            </a:br>
            <a:r>
              <a:rPr lang="en" sz="6000">
                <a:solidFill>
                  <a:srgbClr val="38761D"/>
                </a:solidFill>
              </a:rPr>
              <a:t>Questions?</a:t>
            </a:r>
            <a:endParaRPr>
              <a:solidFill>
                <a:srgbClr val="38761D"/>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FE599"/>
        </a:solidFill>
        <a:effectLst/>
      </p:bgPr>
    </p:bg>
    <p:spTree>
      <p:nvGrpSpPr>
        <p:cNvPr id="1" name="Shape 291"/>
        <p:cNvGrpSpPr/>
        <p:nvPr/>
      </p:nvGrpSpPr>
      <p:grpSpPr>
        <a:xfrm>
          <a:off x="0" y="0"/>
          <a:ext cx="0" cy="0"/>
          <a:chOff x="0" y="0"/>
          <a:chExt cx="0" cy="0"/>
        </a:xfrm>
      </p:grpSpPr>
      <p:sp>
        <p:nvSpPr>
          <p:cNvPr id="292" name="Google Shape;292;p56"/>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
                <a:solidFill>
                  <a:schemeClr val="lt1"/>
                </a:solidFill>
              </a:rPr>
              <a:t>GSA Starmark Logo</a:t>
            </a:r>
            <a:endParaRPr/>
          </a:p>
        </p:txBody>
      </p:sp>
      <p:pic>
        <p:nvPicPr>
          <p:cNvPr id="293" name="Google Shape;293;p56" title="GSA Starmark Logo"/>
          <p:cNvPicPr preferRelativeResize="0"/>
          <p:nvPr/>
        </p:nvPicPr>
        <p:blipFill rotWithShape="1">
          <a:blip r:embed="rId3">
            <a:alphaModFix/>
          </a:blip>
          <a:srcRect/>
          <a:stretch/>
        </p:blipFill>
        <p:spPr>
          <a:xfrm>
            <a:off x="3213100" y="1200150"/>
            <a:ext cx="3035300" cy="2743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8"/>
          <p:cNvSpPr txBox="1">
            <a:spLocks noGrp="1"/>
          </p:cNvSpPr>
          <p:nvPr>
            <p:ph type="ctrTitle"/>
          </p:nvPr>
        </p:nvSpPr>
        <p:spPr>
          <a:xfrm>
            <a:off x="254676" y="1726025"/>
            <a:ext cx="4164600" cy="92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900">
                <a:solidFill>
                  <a:srgbClr val="38761D"/>
                </a:solidFill>
                <a:highlight>
                  <a:srgbClr val="FFE599"/>
                </a:highlight>
                <a:latin typeface="Helvetica Neue"/>
                <a:ea typeface="Helvetica Neue"/>
                <a:cs typeface="Helvetica Neue"/>
                <a:sym typeface="Helvetica Neue"/>
              </a:rPr>
              <a:t>ThankYou!</a:t>
            </a:r>
            <a:endParaRPr sz="5900">
              <a:solidFill>
                <a:srgbClr val="38761D"/>
              </a:solidFill>
              <a:highlight>
                <a:srgbClr val="FFE599"/>
              </a:highlight>
              <a:latin typeface="Helvetica Neue"/>
              <a:ea typeface="Helvetica Neue"/>
              <a:cs typeface="Helvetica Neue"/>
              <a:sym typeface="Helvetica Neue"/>
            </a:endParaRPr>
          </a:p>
        </p:txBody>
      </p:sp>
      <p:sp>
        <p:nvSpPr>
          <p:cNvPr id="304" name="Google Shape;304;p58"/>
          <p:cNvSpPr txBox="1">
            <a:spLocks noGrp="1"/>
          </p:cNvSpPr>
          <p:nvPr>
            <p:ph type="subTitle" idx="2"/>
          </p:nvPr>
        </p:nvSpPr>
        <p:spPr>
          <a:xfrm>
            <a:off x="872800" y="531855"/>
            <a:ext cx="2736000" cy="2619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1200"/>
              </a:spcAft>
              <a:buSzPts val="523"/>
              <a:buNone/>
            </a:pPr>
            <a:r>
              <a:rPr lang="en" sz="822">
                <a:solidFill>
                  <a:srgbClr val="38761D"/>
                </a:solidFill>
              </a:rPr>
              <a:t>Office of Integrated Marketing</a:t>
            </a:r>
            <a:endParaRPr sz="822">
              <a:solidFill>
                <a:srgbClr val="38761D"/>
              </a:solidFill>
            </a:endParaRPr>
          </a:p>
        </p:txBody>
      </p:sp>
      <p:pic>
        <p:nvPicPr>
          <p:cNvPr id="305" name="Google Shape;305;p58" descr="acquisition training for the real world logo" title="ATRW logo"/>
          <p:cNvPicPr preferRelativeResize="0"/>
          <p:nvPr/>
        </p:nvPicPr>
        <p:blipFill>
          <a:blip r:embed="rId3">
            <a:alphaModFix/>
          </a:blip>
          <a:stretch>
            <a:fillRect/>
          </a:stretch>
        </p:blipFill>
        <p:spPr>
          <a:xfrm>
            <a:off x="88675" y="4293625"/>
            <a:ext cx="1641225" cy="739000"/>
          </a:xfrm>
          <a:prstGeom prst="rect">
            <a:avLst/>
          </a:prstGeom>
          <a:noFill/>
          <a:ln>
            <a:noFill/>
          </a:ln>
        </p:spPr>
      </p:pic>
      <p:pic>
        <p:nvPicPr>
          <p:cNvPr id="306" name="Google Shape;306;p58" descr="Acquisition Training for the Real World Summer Camp Welcome Logo.  Same as at beginning of slide deck."/>
          <p:cNvPicPr preferRelativeResize="0"/>
          <p:nvPr/>
        </p:nvPicPr>
        <p:blipFill>
          <a:blip r:embed="rId4">
            <a:alphaModFix/>
          </a:blip>
          <a:stretch>
            <a:fillRect/>
          </a:stretch>
        </p:blipFill>
        <p:spPr>
          <a:xfrm>
            <a:off x="4479800" y="0"/>
            <a:ext cx="4664202" cy="51435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2"/>
          <p:cNvSpPr txBox="1">
            <a:spLocks noGrp="1"/>
          </p:cNvSpPr>
          <p:nvPr>
            <p:ph type="ctrTitle"/>
          </p:nvPr>
        </p:nvSpPr>
        <p:spPr>
          <a:xfrm>
            <a:off x="685800" y="2003425"/>
            <a:ext cx="7772400" cy="11017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 b="1">
                <a:solidFill>
                  <a:srgbClr val="38761D"/>
                </a:solidFill>
              </a:rPr>
              <a:t>GSA Market Research eTools</a:t>
            </a:r>
            <a:endParaRPr>
              <a:solidFill>
                <a:srgbClr val="38761D"/>
              </a:solidFill>
            </a:endParaRPr>
          </a:p>
        </p:txBody>
      </p:sp>
      <p:pic>
        <p:nvPicPr>
          <p:cNvPr id="193" name="Google Shape;193;p42" descr="Image result for customer compass image"/>
          <p:cNvPicPr preferRelativeResize="0"/>
          <p:nvPr/>
        </p:nvPicPr>
        <p:blipFill rotWithShape="1">
          <a:blip r:embed="rId3">
            <a:alphaModFix/>
          </a:blip>
          <a:srcRect/>
          <a:stretch/>
        </p:blipFill>
        <p:spPr>
          <a:xfrm>
            <a:off x="447675" y="2722900"/>
            <a:ext cx="3417350" cy="1984250"/>
          </a:xfrm>
          <a:prstGeom prst="rect">
            <a:avLst/>
          </a:prstGeom>
          <a:noFill/>
          <a:ln>
            <a:noFill/>
          </a:ln>
        </p:spPr>
      </p:pic>
      <p:sp>
        <p:nvSpPr>
          <p:cNvPr id="194" name="Google Shape;194;p42"/>
          <p:cNvSpPr txBox="1"/>
          <p:nvPr/>
        </p:nvSpPr>
        <p:spPr>
          <a:xfrm>
            <a:off x="3962403" y="3552947"/>
            <a:ext cx="4495800" cy="1154208"/>
          </a:xfrm>
          <a:prstGeom prst="rect">
            <a:avLst/>
          </a:prstGeom>
          <a:noFill/>
          <a:ln>
            <a:noFill/>
          </a:ln>
        </p:spPr>
        <p:txBody>
          <a:bodyPr spcFirstLastPara="1" wrap="square" lIns="0" tIns="0" rIns="0" bIns="0" anchor="ctr" anchorCtr="0">
            <a:noAutofit/>
          </a:bodyPr>
          <a:lstStyle/>
          <a:p>
            <a:pPr marL="0" marR="0" lvl="0" indent="0" algn="r" rtl="0">
              <a:lnSpc>
                <a:spcPct val="30000"/>
              </a:lnSpc>
              <a:spcBef>
                <a:spcPts val="0"/>
              </a:spcBef>
              <a:spcAft>
                <a:spcPts val="0"/>
              </a:spcAft>
              <a:buNone/>
            </a:pPr>
            <a:r>
              <a:rPr lang="en" sz="1400" b="1">
                <a:solidFill>
                  <a:srgbClr val="B11116"/>
                </a:solidFill>
                <a:latin typeface="Arial"/>
                <a:ea typeface="Arial"/>
                <a:cs typeface="Arial"/>
                <a:sym typeface="Arial"/>
              </a:rPr>
              <a:t>presented by:</a:t>
            </a:r>
            <a:endParaRPr/>
          </a:p>
          <a:p>
            <a:pPr marL="0" marR="0" lvl="0" indent="0" algn="r" rtl="0">
              <a:lnSpc>
                <a:spcPct val="30000"/>
              </a:lnSpc>
              <a:spcBef>
                <a:spcPts val="1800"/>
              </a:spcBef>
              <a:spcAft>
                <a:spcPts val="0"/>
              </a:spcAft>
              <a:buNone/>
            </a:pPr>
            <a:r>
              <a:rPr lang="en" sz="1800" b="1" i="1">
                <a:solidFill>
                  <a:srgbClr val="38761D"/>
                </a:solidFill>
                <a:latin typeface="Arial"/>
                <a:ea typeface="Arial"/>
                <a:cs typeface="Arial"/>
                <a:sym typeface="Arial"/>
              </a:rPr>
              <a:t>Michael Jordan</a:t>
            </a:r>
            <a:endParaRPr>
              <a:solidFill>
                <a:srgbClr val="38761D"/>
              </a:solidFill>
            </a:endParaRPr>
          </a:p>
          <a:p>
            <a:pPr marL="0" marR="0" lvl="0" indent="0" algn="r" rtl="0">
              <a:lnSpc>
                <a:spcPct val="30000"/>
              </a:lnSpc>
              <a:spcBef>
                <a:spcPts val="1800"/>
              </a:spcBef>
              <a:spcAft>
                <a:spcPts val="0"/>
              </a:spcAft>
              <a:buNone/>
            </a:pPr>
            <a:r>
              <a:rPr lang="en" sz="1500" b="1">
                <a:solidFill>
                  <a:srgbClr val="38761D"/>
                </a:solidFill>
                <a:latin typeface="Arial"/>
                <a:ea typeface="Arial"/>
                <a:cs typeface="Arial"/>
                <a:sym typeface="Arial"/>
              </a:rPr>
              <a:t>July 17, 2024</a:t>
            </a:r>
            <a:endParaRPr>
              <a:solidFill>
                <a:srgbClr val="38761D"/>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43"/>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
                <a:solidFill>
                  <a:srgbClr val="38761D"/>
                </a:solidFill>
              </a:rPr>
              <a:t>Agenda</a:t>
            </a:r>
            <a:endParaRPr>
              <a:solidFill>
                <a:srgbClr val="38761D"/>
              </a:solidFill>
            </a:endParaRPr>
          </a:p>
        </p:txBody>
      </p:sp>
      <p:sp>
        <p:nvSpPr>
          <p:cNvPr id="201" name="Google Shape;201;p43"/>
          <p:cNvSpPr/>
          <p:nvPr/>
        </p:nvSpPr>
        <p:spPr>
          <a:xfrm>
            <a:off x="685006" y="1063228"/>
            <a:ext cx="5944394" cy="310448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400" b="1">
                <a:solidFill>
                  <a:srgbClr val="38761D"/>
                </a:solidFill>
                <a:latin typeface="Arial"/>
                <a:ea typeface="Arial"/>
                <a:cs typeface="Arial"/>
                <a:sym typeface="Arial"/>
              </a:rPr>
              <a:t>eTools Overview</a:t>
            </a:r>
            <a:endParaRPr sz="2000">
              <a:solidFill>
                <a:srgbClr val="38761D"/>
              </a:solidFill>
              <a:latin typeface="Arial"/>
              <a:ea typeface="Arial"/>
              <a:cs typeface="Arial"/>
              <a:sym typeface="Arial"/>
            </a:endParaRPr>
          </a:p>
          <a:p>
            <a:pPr marL="342900" marR="0" lvl="0" indent="-342900" algn="l" rtl="0">
              <a:spcBef>
                <a:spcPts val="400"/>
              </a:spcBef>
              <a:spcAft>
                <a:spcPts val="0"/>
              </a:spcAft>
              <a:buClr>
                <a:srgbClr val="38761D"/>
              </a:buClr>
              <a:buSzPts val="2000"/>
              <a:buFont typeface="Arial"/>
              <a:buChar char="•"/>
            </a:pPr>
            <a:r>
              <a:rPr lang="en" sz="2000">
                <a:solidFill>
                  <a:srgbClr val="38761D"/>
                </a:solidFill>
                <a:latin typeface="Arial"/>
                <a:ea typeface="Arial"/>
                <a:cs typeface="Arial"/>
                <a:sym typeface="Arial"/>
              </a:rPr>
              <a:t>Advantage!</a:t>
            </a:r>
            <a:endParaRPr>
              <a:solidFill>
                <a:srgbClr val="38761D"/>
              </a:solidFill>
            </a:endParaRPr>
          </a:p>
          <a:p>
            <a:pPr marL="342900" marR="0" lvl="0" indent="-342900" algn="l" rtl="0">
              <a:spcBef>
                <a:spcPts val="400"/>
              </a:spcBef>
              <a:spcAft>
                <a:spcPts val="0"/>
              </a:spcAft>
              <a:buClr>
                <a:srgbClr val="38761D"/>
              </a:buClr>
              <a:buSzPts val="2000"/>
              <a:buFont typeface="Arial"/>
              <a:buChar char="•"/>
            </a:pPr>
            <a:r>
              <a:rPr lang="en" sz="2000">
                <a:solidFill>
                  <a:srgbClr val="38761D"/>
                </a:solidFill>
                <a:latin typeface="Arial"/>
                <a:ea typeface="Arial"/>
                <a:cs typeface="Arial"/>
                <a:sym typeface="Arial"/>
              </a:rPr>
              <a:t>Global Supply</a:t>
            </a:r>
            <a:endParaRPr>
              <a:solidFill>
                <a:srgbClr val="38761D"/>
              </a:solidFill>
            </a:endParaRPr>
          </a:p>
          <a:p>
            <a:pPr marL="342900" marR="0" lvl="0" indent="-342900" algn="l" rtl="0">
              <a:spcBef>
                <a:spcPts val="400"/>
              </a:spcBef>
              <a:spcAft>
                <a:spcPts val="0"/>
              </a:spcAft>
              <a:buClr>
                <a:srgbClr val="38761D"/>
              </a:buClr>
              <a:buSzPts val="2000"/>
              <a:buFont typeface="Arial"/>
              <a:buChar char="•"/>
            </a:pPr>
            <a:r>
              <a:rPr lang="en" sz="2000">
                <a:solidFill>
                  <a:srgbClr val="38761D"/>
                </a:solidFill>
                <a:latin typeface="Arial"/>
                <a:ea typeface="Arial"/>
                <a:cs typeface="Arial"/>
                <a:sym typeface="Arial"/>
              </a:rPr>
              <a:t>eLibrary</a:t>
            </a:r>
            <a:endParaRPr>
              <a:solidFill>
                <a:srgbClr val="38761D"/>
              </a:solidFill>
            </a:endParaRPr>
          </a:p>
          <a:p>
            <a:pPr marL="342900" marR="0" lvl="0" indent="-342900" algn="l" rtl="0">
              <a:spcBef>
                <a:spcPts val="400"/>
              </a:spcBef>
              <a:spcAft>
                <a:spcPts val="0"/>
              </a:spcAft>
              <a:buClr>
                <a:srgbClr val="38761D"/>
              </a:buClr>
              <a:buSzPts val="2000"/>
              <a:buFont typeface="Arial"/>
              <a:buChar char="•"/>
            </a:pPr>
            <a:r>
              <a:rPr lang="en" sz="2000">
                <a:solidFill>
                  <a:srgbClr val="38761D"/>
                </a:solidFill>
                <a:latin typeface="Arial"/>
                <a:ea typeface="Arial"/>
                <a:cs typeface="Arial"/>
                <a:sym typeface="Arial"/>
              </a:rPr>
              <a:t>buy.gsa.gov</a:t>
            </a:r>
            <a:endParaRPr>
              <a:solidFill>
                <a:srgbClr val="38761D"/>
              </a:solidFill>
            </a:endParaRPr>
          </a:p>
          <a:p>
            <a:pPr marL="342900" marR="0" lvl="0" indent="-190500" algn="l" rtl="0">
              <a:spcBef>
                <a:spcPts val="480"/>
              </a:spcBef>
              <a:spcAft>
                <a:spcPts val="0"/>
              </a:spcAft>
              <a:buClr>
                <a:schemeClr val="dk1"/>
              </a:buClr>
              <a:buSzPts val="2400"/>
              <a:buFont typeface="Arial"/>
              <a:buNone/>
            </a:pPr>
            <a:endParaRPr sz="2400">
              <a:solidFill>
                <a:srgbClr val="38761D"/>
              </a:solidFill>
              <a:latin typeface="Arial"/>
              <a:ea typeface="Arial"/>
              <a:cs typeface="Arial"/>
              <a:sym typeface="Arial"/>
            </a:endParaRPr>
          </a:p>
          <a:p>
            <a:pPr marL="0" marR="0" lvl="0" indent="0" algn="l" rtl="0">
              <a:spcBef>
                <a:spcPts val="480"/>
              </a:spcBef>
              <a:spcAft>
                <a:spcPts val="0"/>
              </a:spcAft>
              <a:buNone/>
            </a:pPr>
            <a:r>
              <a:rPr lang="en" sz="2400" b="1">
                <a:solidFill>
                  <a:srgbClr val="38761D"/>
                </a:solidFill>
                <a:latin typeface="Arial"/>
                <a:ea typeface="Arial"/>
                <a:cs typeface="Arial"/>
                <a:sym typeface="Arial"/>
              </a:rPr>
              <a:t>Live Demo</a:t>
            </a:r>
            <a:endParaRPr>
              <a:solidFill>
                <a:srgbClr val="38761D"/>
              </a:solidFill>
            </a:endParaRPr>
          </a:p>
          <a:p>
            <a:pPr marL="0" marR="0" lvl="0" indent="0" algn="l" rtl="0">
              <a:spcBef>
                <a:spcPts val="360"/>
              </a:spcBef>
              <a:spcAft>
                <a:spcPts val="0"/>
              </a:spcAft>
              <a:buNone/>
            </a:pPr>
            <a:endParaRPr sz="1800">
              <a:solidFill>
                <a:srgbClr val="000000"/>
              </a:solidFill>
              <a:latin typeface="Arial"/>
              <a:ea typeface="Arial"/>
              <a:cs typeface="Arial"/>
              <a:sym typeface="Arial"/>
            </a:endParaRPr>
          </a:p>
          <a:p>
            <a:pPr marL="0" marR="0" lvl="0" indent="0" algn="l" rtl="0">
              <a:spcBef>
                <a:spcPts val="360"/>
              </a:spcBef>
              <a:spcAft>
                <a:spcPts val="0"/>
              </a:spcAft>
              <a:buNone/>
            </a:pPr>
            <a:endParaRPr sz="1800">
              <a:solidFill>
                <a:srgbClr val="000000"/>
              </a:solidFill>
              <a:latin typeface="Arial"/>
              <a:ea typeface="Arial"/>
              <a:cs typeface="Arial"/>
              <a:sym typeface="Arial"/>
            </a:endParaRPr>
          </a:p>
          <a:p>
            <a:pPr marL="0" marR="0" lvl="0" indent="0" algn="l" rtl="0">
              <a:spcBef>
                <a:spcPts val="360"/>
              </a:spcBef>
              <a:spcAft>
                <a:spcPts val="0"/>
              </a:spcAft>
              <a:buNone/>
            </a:pPr>
            <a:endParaRPr sz="180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44"/>
          <p:cNvSpPr txBox="1">
            <a:spLocks noGrp="1"/>
          </p:cNvSpPr>
          <p:nvPr>
            <p:ph type="title"/>
          </p:nvPr>
        </p:nvSpPr>
        <p:spPr>
          <a:xfrm>
            <a:off x="457200" y="228153"/>
            <a:ext cx="8229600" cy="857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
                <a:solidFill>
                  <a:srgbClr val="38761D"/>
                </a:solidFill>
              </a:rPr>
              <a:t>Advantage!</a:t>
            </a:r>
            <a:endParaRPr>
              <a:solidFill>
                <a:srgbClr val="38761D"/>
              </a:solidFill>
            </a:endParaRPr>
          </a:p>
        </p:txBody>
      </p:sp>
      <p:sp>
        <p:nvSpPr>
          <p:cNvPr id="208" name="Google Shape;208;p44"/>
          <p:cNvSpPr/>
          <p:nvPr/>
        </p:nvSpPr>
        <p:spPr>
          <a:xfrm>
            <a:off x="684213" y="1352550"/>
            <a:ext cx="7926387" cy="304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400" b="0" i="0" u="sng" strike="noStrike">
                <a:solidFill>
                  <a:srgbClr val="38761D"/>
                </a:solidFill>
                <a:highlight>
                  <a:srgbClr val="FFE599"/>
                </a:highlight>
                <a:latin typeface="Arial"/>
                <a:ea typeface="Arial"/>
                <a:cs typeface="Arial"/>
                <a:sym typeface="Arial"/>
                <a:hlinkClick r:id="rId3">
                  <a:extLst>
                    <a:ext uri="{A12FA001-AC4F-418D-AE19-62706E023703}">
                      <ahyp:hlinkClr xmlns:ahyp="http://schemas.microsoft.com/office/drawing/2018/hyperlinkcolor" val="tx"/>
                    </a:ext>
                  </a:extLst>
                </a:hlinkClick>
              </a:rPr>
              <a:t>GSA Advantage</a:t>
            </a:r>
            <a:r>
              <a:rPr lang="en" sz="1400" b="0" i="0">
                <a:solidFill>
                  <a:srgbClr val="38761D"/>
                </a:solidFill>
                <a:highlight>
                  <a:srgbClr val="FFE599"/>
                </a:highlight>
                <a:latin typeface="Arial"/>
                <a:ea typeface="Arial"/>
                <a:cs typeface="Arial"/>
                <a:sym typeface="Arial"/>
              </a:rPr>
              <a:t> is an online shopping and ordering system that provides access to thousands of contractors and millions of supplies (products) and services. Anyone may browse on GSA Advantage to view and compare the variety of products and services offered.</a:t>
            </a:r>
            <a:br>
              <a:rPr lang="en" sz="1400" b="0" i="0">
                <a:solidFill>
                  <a:srgbClr val="38761D"/>
                </a:solidFill>
                <a:highlight>
                  <a:srgbClr val="FFE599"/>
                </a:highlight>
                <a:latin typeface="Arial"/>
                <a:ea typeface="Arial"/>
                <a:cs typeface="Arial"/>
                <a:sym typeface="Arial"/>
              </a:rPr>
            </a:br>
            <a:endParaRPr sz="1400" b="0" i="0">
              <a:solidFill>
                <a:srgbClr val="38761D"/>
              </a:solidFill>
              <a:highlight>
                <a:srgbClr val="FFE599"/>
              </a:highlight>
              <a:latin typeface="Arial"/>
              <a:ea typeface="Arial"/>
              <a:cs typeface="Arial"/>
              <a:sym typeface="Arial"/>
            </a:endParaRPr>
          </a:p>
          <a:p>
            <a:pPr marL="0" marR="0" lvl="0" indent="0" algn="l" rtl="0">
              <a:spcBef>
                <a:spcPts val="0"/>
              </a:spcBef>
              <a:spcAft>
                <a:spcPts val="0"/>
              </a:spcAft>
              <a:buNone/>
            </a:pPr>
            <a:r>
              <a:rPr lang="en" sz="1400" b="0" i="0">
                <a:solidFill>
                  <a:srgbClr val="38761D"/>
                </a:solidFill>
                <a:highlight>
                  <a:srgbClr val="FFE599"/>
                </a:highlight>
                <a:latin typeface="Arial"/>
                <a:ea typeface="Arial"/>
                <a:cs typeface="Arial"/>
                <a:sym typeface="Arial"/>
              </a:rPr>
              <a:t>Federal government employees can make purchases on GSA Advantage using:</a:t>
            </a:r>
            <a:endParaRPr>
              <a:solidFill>
                <a:srgbClr val="38761D"/>
              </a:solidFill>
              <a:highlight>
                <a:srgbClr val="FFE599"/>
              </a:highlight>
            </a:endParaRPr>
          </a:p>
          <a:p>
            <a:pPr marL="285750" marR="0" lvl="0" indent="-285750" algn="l" rtl="0">
              <a:spcBef>
                <a:spcPts val="0"/>
              </a:spcBef>
              <a:spcAft>
                <a:spcPts val="0"/>
              </a:spcAft>
              <a:buClr>
                <a:srgbClr val="38761D"/>
              </a:buClr>
              <a:buSzPts val="1400"/>
              <a:buFont typeface="Arial"/>
              <a:buChar char="•"/>
            </a:pPr>
            <a:r>
              <a:rPr lang="en" sz="1400" b="0" i="0">
                <a:solidFill>
                  <a:srgbClr val="38761D"/>
                </a:solidFill>
                <a:highlight>
                  <a:srgbClr val="FFE599"/>
                </a:highlight>
                <a:latin typeface="Arial"/>
                <a:ea typeface="Arial"/>
                <a:cs typeface="Arial"/>
                <a:sym typeface="Arial"/>
              </a:rPr>
              <a:t>A governmentwide commercial purchase card (GSA SmartPay)</a:t>
            </a:r>
            <a:endParaRPr>
              <a:solidFill>
                <a:srgbClr val="38761D"/>
              </a:solidFill>
              <a:highlight>
                <a:srgbClr val="FFE599"/>
              </a:highlight>
            </a:endParaRPr>
          </a:p>
          <a:p>
            <a:pPr marL="285750" marR="0" lvl="0" indent="-285750" algn="l" rtl="0">
              <a:spcBef>
                <a:spcPts val="0"/>
              </a:spcBef>
              <a:spcAft>
                <a:spcPts val="0"/>
              </a:spcAft>
              <a:buClr>
                <a:srgbClr val="38761D"/>
              </a:buClr>
              <a:buSzPts val="1400"/>
              <a:buFont typeface="Arial"/>
              <a:buChar char="•"/>
            </a:pPr>
            <a:r>
              <a:rPr lang="en" sz="1400" b="0" i="0">
                <a:solidFill>
                  <a:srgbClr val="38761D"/>
                </a:solidFill>
                <a:highlight>
                  <a:srgbClr val="FFE599"/>
                </a:highlight>
                <a:latin typeface="Arial"/>
                <a:ea typeface="Arial"/>
                <a:cs typeface="Arial"/>
                <a:sym typeface="Arial"/>
              </a:rPr>
              <a:t>An Activity Address Code (AAC) or Department of Defense Activity Address Code (DoDAAC) (limited to purchases of GSA Global Supply items)</a:t>
            </a:r>
            <a:endParaRPr>
              <a:solidFill>
                <a:srgbClr val="38761D"/>
              </a:solidFill>
              <a:highlight>
                <a:srgbClr val="FFE599"/>
              </a:highlight>
            </a:endParaRPr>
          </a:p>
          <a:p>
            <a:pPr marL="0" marR="0" lvl="0" indent="0" algn="l" rtl="0">
              <a:spcBef>
                <a:spcPts val="0"/>
              </a:spcBef>
              <a:spcAft>
                <a:spcPts val="0"/>
              </a:spcAft>
              <a:buNone/>
            </a:pPr>
            <a:endParaRPr sz="1400" b="0" i="0">
              <a:solidFill>
                <a:srgbClr val="38761D"/>
              </a:solidFill>
              <a:highlight>
                <a:srgbClr val="FFE599"/>
              </a:highlight>
              <a:latin typeface="Arial"/>
              <a:ea typeface="Arial"/>
              <a:cs typeface="Arial"/>
              <a:sym typeface="Arial"/>
            </a:endParaRPr>
          </a:p>
          <a:p>
            <a:pPr marL="0" marR="0" lvl="0" indent="0" algn="l" rtl="0">
              <a:spcBef>
                <a:spcPts val="0"/>
              </a:spcBef>
              <a:spcAft>
                <a:spcPts val="0"/>
              </a:spcAft>
              <a:buNone/>
            </a:pPr>
            <a:r>
              <a:rPr lang="en" sz="1400" b="0" i="0">
                <a:solidFill>
                  <a:srgbClr val="38761D"/>
                </a:solidFill>
                <a:highlight>
                  <a:srgbClr val="FFE599"/>
                </a:highlight>
                <a:latin typeface="Arial"/>
                <a:ea typeface="Arial"/>
                <a:cs typeface="Arial"/>
                <a:sym typeface="Arial"/>
              </a:rPr>
              <a:t>State and local government entities can now use GSA Advantage to purchase products and services under both the </a:t>
            </a:r>
            <a:r>
              <a:rPr lang="en" sz="1400" b="0" i="0" u="sng" strike="noStrike">
                <a:solidFill>
                  <a:srgbClr val="38761D"/>
                </a:solidFill>
                <a:highlight>
                  <a:srgbClr val="FFE599"/>
                </a:highlight>
                <a:latin typeface="Arial"/>
                <a:ea typeface="Arial"/>
                <a:cs typeface="Arial"/>
                <a:sym typeface="Arial"/>
                <a:hlinkClick r:id="rId4">
                  <a:extLst>
                    <a:ext uri="{A12FA001-AC4F-418D-AE19-62706E023703}">
                      <ahyp:hlinkClr xmlns:ahyp="http://schemas.microsoft.com/office/drawing/2018/hyperlinkcolor" val="tx"/>
                    </a:ext>
                  </a:extLst>
                </a:hlinkClick>
              </a:rPr>
              <a:t>Cooperative Purchasing Program</a:t>
            </a:r>
            <a:r>
              <a:rPr lang="en" sz="1400" b="0" i="0">
                <a:solidFill>
                  <a:srgbClr val="38761D"/>
                </a:solidFill>
                <a:highlight>
                  <a:srgbClr val="FFE599"/>
                </a:highlight>
                <a:latin typeface="Arial"/>
                <a:ea typeface="Arial"/>
                <a:cs typeface="Arial"/>
                <a:sym typeface="Arial"/>
              </a:rPr>
              <a:t> and the </a:t>
            </a:r>
            <a:r>
              <a:rPr lang="en" sz="1400" b="0" i="0" u="sng" strike="noStrike">
                <a:solidFill>
                  <a:srgbClr val="38761D"/>
                </a:solidFill>
                <a:highlight>
                  <a:srgbClr val="FFE599"/>
                </a:highlight>
                <a:latin typeface="Arial"/>
                <a:ea typeface="Arial"/>
                <a:cs typeface="Arial"/>
                <a:sym typeface="Arial"/>
                <a:hlinkClick r:id="rId5">
                  <a:extLst>
                    <a:ext uri="{A12FA001-AC4F-418D-AE19-62706E023703}">
                      <ahyp:hlinkClr xmlns:ahyp="http://schemas.microsoft.com/office/drawing/2018/hyperlinkcolor" val="tx"/>
                    </a:ext>
                  </a:extLst>
                </a:hlinkClick>
              </a:rPr>
              <a:t>Disaster Purchasing Program</a:t>
            </a:r>
            <a:r>
              <a:rPr lang="en" sz="1400" b="0" i="0">
                <a:solidFill>
                  <a:srgbClr val="38761D"/>
                </a:solidFill>
                <a:highlight>
                  <a:srgbClr val="FFE599"/>
                </a:highlight>
                <a:latin typeface="Arial"/>
                <a:ea typeface="Arial"/>
                <a:cs typeface="Arial"/>
                <a:sym typeface="Arial"/>
              </a:rPr>
              <a:t>. Payments for state and local government purchases on GSA Advantage are limited to credit card payments using a state or local government issued credit card.</a:t>
            </a:r>
            <a:endParaRPr>
              <a:solidFill>
                <a:srgbClr val="38761D"/>
              </a:solidFill>
              <a:highlight>
                <a:srgbClr val="FFE599"/>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5"/>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
              <a:t>GSA IT Solutions Continued</a:t>
            </a:r>
            <a:endParaRPr/>
          </a:p>
        </p:txBody>
      </p:sp>
      <p:pic>
        <p:nvPicPr>
          <p:cNvPr id="215" name="Google Shape;215;p45" descr="Screenshot of GSA Advantage Home page."/>
          <p:cNvPicPr preferRelativeResize="0"/>
          <p:nvPr/>
        </p:nvPicPr>
        <p:blipFill rotWithShape="1">
          <a:blip r:embed="rId3">
            <a:alphaModFix/>
          </a:blip>
          <a:srcRect/>
          <a:stretch/>
        </p:blipFill>
        <p:spPr>
          <a:xfrm>
            <a:off x="0" y="0"/>
            <a:ext cx="9144000" cy="4476750"/>
          </a:xfrm>
          <a:prstGeom prst="rect">
            <a:avLst/>
          </a:prstGeom>
          <a:noFill/>
          <a:ln>
            <a:noFill/>
          </a:ln>
        </p:spPr>
      </p:pic>
      <p:sp>
        <p:nvSpPr>
          <p:cNvPr id="216" name="Google Shape;216;p45"/>
          <p:cNvSpPr txBox="1"/>
          <p:nvPr/>
        </p:nvSpPr>
        <p:spPr>
          <a:xfrm>
            <a:off x="76200" y="4660523"/>
            <a:ext cx="57912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u="sng">
                <a:solidFill>
                  <a:schemeClr val="lt1"/>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https://www.gsaadvantage.gov/advantage/</a:t>
            </a:r>
            <a:endParaRPr sz="1200">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6"/>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
                <a:solidFill>
                  <a:srgbClr val="38761D"/>
                </a:solidFill>
              </a:rPr>
              <a:t>Global Supply</a:t>
            </a:r>
            <a:endParaRPr>
              <a:solidFill>
                <a:srgbClr val="38761D"/>
              </a:solidFill>
            </a:endParaRPr>
          </a:p>
        </p:txBody>
      </p:sp>
      <p:sp>
        <p:nvSpPr>
          <p:cNvPr id="223" name="Google Shape;223;p46"/>
          <p:cNvSpPr/>
          <p:nvPr/>
        </p:nvSpPr>
        <p:spPr>
          <a:xfrm>
            <a:off x="685006" y="1063228"/>
            <a:ext cx="8001794" cy="310448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300" b="0" i="0">
                <a:solidFill>
                  <a:srgbClr val="38761D"/>
                </a:solidFill>
                <a:latin typeface="Arial"/>
                <a:ea typeface="Arial"/>
                <a:cs typeface="Arial"/>
                <a:sym typeface="Arial"/>
              </a:rPr>
              <a:t>GSA Global Supply is a federal program administered by the General Services Administration. It is a requisition-based supply program for customers worldwide, including the DoD. Customers can use a variety of ordering mechanisms to submit requisitions to GSA for delivery globally.</a:t>
            </a:r>
            <a:endParaRPr>
              <a:solidFill>
                <a:srgbClr val="38761D"/>
              </a:solidFill>
            </a:endParaRPr>
          </a:p>
          <a:p>
            <a:pPr marL="0" marR="0" lvl="0" indent="0" algn="l" rtl="0">
              <a:spcBef>
                <a:spcPts val="0"/>
              </a:spcBef>
              <a:spcAft>
                <a:spcPts val="0"/>
              </a:spcAft>
              <a:buNone/>
            </a:pPr>
            <a:endParaRPr sz="1300" b="0" i="0">
              <a:solidFill>
                <a:srgbClr val="38761D"/>
              </a:solidFill>
              <a:latin typeface="Arial"/>
              <a:ea typeface="Arial"/>
              <a:cs typeface="Arial"/>
              <a:sym typeface="Arial"/>
            </a:endParaRPr>
          </a:p>
          <a:p>
            <a:pPr marL="0" marR="0" lvl="0" indent="0" algn="l" rtl="0">
              <a:spcBef>
                <a:spcPts val="0"/>
              </a:spcBef>
              <a:spcAft>
                <a:spcPts val="0"/>
              </a:spcAft>
              <a:buNone/>
            </a:pPr>
            <a:r>
              <a:rPr lang="en" sz="1300" b="0" i="0">
                <a:solidFill>
                  <a:srgbClr val="38761D"/>
                </a:solidFill>
                <a:latin typeface="Arial"/>
                <a:ea typeface="Arial"/>
                <a:cs typeface="Arial"/>
                <a:sym typeface="Arial"/>
              </a:rPr>
              <a:t>We make it easy for our military and civilian customers to find and buy products. Customers benefit from leveraged pricing and administrative savings because GSA has already completed a competitive procurement process for each item. GSA also ensures compliance with FAR, AbilityOne mandates and other relevant purchasing regulations.</a:t>
            </a:r>
            <a:endParaRPr>
              <a:solidFill>
                <a:srgbClr val="38761D"/>
              </a:solidFill>
            </a:endParaRPr>
          </a:p>
          <a:p>
            <a:pPr marL="0" marR="0" lvl="0" indent="0" algn="l" rtl="0">
              <a:spcBef>
                <a:spcPts val="0"/>
              </a:spcBef>
              <a:spcAft>
                <a:spcPts val="0"/>
              </a:spcAft>
              <a:buNone/>
            </a:pPr>
            <a:endParaRPr sz="1300" b="0" i="0">
              <a:solidFill>
                <a:srgbClr val="38761D"/>
              </a:solidFill>
              <a:latin typeface="Arial"/>
              <a:ea typeface="Arial"/>
              <a:cs typeface="Arial"/>
              <a:sym typeface="Arial"/>
            </a:endParaRPr>
          </a:p>
          <a:p>
            <a:pPr marL="0" marR="0" lvl="0" indent="0" algn="l" rtl="0">
              <a:spcBef>
                <a:spcPts val="0"/>
              </a:spcBef>
              <a:spcAft>
                <a:spcPts val="0"/>
              </a:spcAft>
              <a:buNone/>
            </a:pPr>
            <a:r>
              <a:rPr lang="en" sz="1300" b="0" i="0">
                <a:solidFill>
                  <a:srgbClr val="38761D"/>
                </a:solidFill>
                <a:latin typeface="Arial"/>
                <a:ea typeface="Arial"/>
                <a:cs typeface="Arial"/>
                <a:sym typeface="Arial"/>
              </a:rPr>
              <a:t>While Global Supply does work with commercial suppliers to develop its product line, customers purchase from GSA. Each transaction is government-to-government (G2G). It is a priority source when federal agencies and military users are purchasing supplies, per FAR section 8.002.</a:t>
            </a:r>
            <a:endParaRPr>
              <a:solidFill>
                <a:srgbClr val="38761D"/>
              </a:solidFill>
            </a:endParaRPr>
          </a:p>
          <a:p>
            <a:pPr marL="0" marR="0" lvl="0" indent="0" algn="l" rtl="0">
              <a:spcBef>
                <a:spcPts val="0"/>
              </a:spcBef>
              <a:spcAft>
                <a:spcPts val="0"/>
              </a:spcAft>
              <a:buNone/>
            </a:pPr>
            <a:endParaRPr sz="1300" b="0" i="0">
              <a:solidFill>
                <a:srgbClr val="38761D"/>
              </a:solidFill>
              <a:latin typeface="Arial"/>
              <a:ea typeface="Arial"/>
              <a:cs typeface="Arial"/>
              <a:sym typeface="Arial"/>
            </a:endParaRPr>
          </a:p>
          <a:p>
            <a:pPr marL="0" marR="0" lvl="0" indent="0" algn="l" rtl="0">
              <a:spcBef>
                <a:spcPts val="0"/>
              </a:spcBef>
              <a:spcAft>
                <a:spcPts val="0"/>
              </a:spcAft>
              <a:buNone/>
            </a:pPr>
            <a:r>
              <a:rPr lang="en" sz="1300" b="0" i="0">
                <a:solidFill>
                  <a:srgbClr val="38761D"/>
                </a:solidFill>
                <a:latin typeface="Arial"/>
                <a:ea typeface="Arial"/>
                <a:cs typeface="Arial"/>
                <a:sym typeface="Arial"/>
              </a:rPr>
              <a:t>GSA Global Supply offers easy access to common-use items, including:</a:t>
            </a:r>
            <a:endParaRPr>
              <a:solidFill>
                <a:srgbClr val="38761D"/>
              </a:solidFill>
            </a:endParaRPr>
          </a:p>
          <a:p>
            <a:pPr marL="285750" marR="0" lvl="0" indent="-285750" algn="l" rtl="0">
              <a:spcBef>
                <a:spcPts val="0"/>
              </a:spcBef>
              <a:spcAft>
                <a:spcPts val="0"/>
              </a:spcAft>
              <a:buClr>
                <a:srgbClr val="38761D"/>
              </a:buClr>
              <a:buSzPts val="1300"/>
              <a:buFont typeface="Arial"/>
              <a:buChar char="•"/>
            </a:pPr>
            <a:r>
              <a:rPr lang="en" sz="1300" b="0" i="0">
                <a:solidFill>
                  <a:srgbClr val="38761D"/>
                </a:solidFill>
                <a:latin typeface="Arial"/>
                <a:ea typeface="Arial"/>
                <a:cs typeface="Arial"/>
                <a:sym typeface="Arial"/>
              </a:rPr>
              <a:t>Maintenance, repair and operations</a:t>
            </a:r>
            <a:endParaRPr>
              <a:solidFill>
                <a:srgbClr val="38761D"/>
              </a:solidFill>
            </a:endParaRPr>
          </a:p>
          <a:p>
            <a:pPr marL="285750" marR="0" lvl="0" indent="-285750" algn="l" rtl="0">
              <a:spcBef>
                <a:spcPts val="0"/>
              </a:spcBef>
              <a:spcAft>
                <a:spcPts val="0"/>
              </a:spcAft>
              <a:buClr>
                <a:srgbClr val="38761D"/>
              </a:buClr>
              <a:buSzPts val="1300"/>
              <a:buFont typeface="Arial"/>
              <a:buChar char="•"/>
            </a:pPr>
            <a:r>
              <a:rPr lang="en" sz="1300" b="0" i="0">
                <a:solidFill>
                  <a:srgbClr val="38761D"/>
                </a:solidFill>
                <a:latin typeface="Arial"/>
                <a:ea typeface="Arial"/>
                <a:cs typeface="Arial"/>
                <a:sym typeface="Arial"/>
              </a:rPr>
              <a:t>Janitorial and sanitation</a:t>
            </a:r>
            <a:endParaRPr>
              <a:solidFill>
                <a:srgbClr val="38761D"/>
              </a:solidFill>
            </a:endParaRPr>
          </a:p>
          <a:p>
            <a:pPr marL="285750" marR="0" lvl="0" indent="-285750" algn="l" rtl="0">
              <a:spcBef>
                <a:spcPts val="0"/>
              </a:spcBef>
              <a:spcAft>
                <a:spcPts val="0"/>
              </a:spcAft>
              <a:buClr>
                <a:srgbClr val="38761D"/>
              </a:buClr>
              <a:buSzPts val="1300"/>
              <a:buFont typeface="Arial"/>
              <a:buChar char="•"/>
            </a:pPr>
            <a:r>
              <a:rPr lang="en" sz="1300" b="0" i="0">
                <a:solidFill>
                  <a:srgbClr val="38761D"/>
                </a:solidFill>
                <a:latin typeface="Arial"/>
                <a:ea typeface="Arial"/>
                <a:cs typeface="Arial"/>
                <a:sym typeface="Arial"/>
              </a:rPr>
              <a:t>Office supplies</a:t>
            </a:r>
            <a:endParaRPr>
              <a:solidFill>
                <a:srgbClr val="38761D"/>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7"/>
          <p:cNvSpPr txBox="1">
            <a:spLocks noGrp="1"/>
          </p:cNvSpPr>
          <p:nvPr>
            <p:ph type="title"/>
          </p:nvPr>
        </p:nvSpPr>
        <p:spPr>
          <a:xfrm>
            <a:off x="304800" y="205978"/>
            <a:ext cx="8229600" cy="8572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
              <a:t>Federal Purchasing Programs</a:t>
            </a:r>
            <a:endParaRPr/>
          </a:p>
        </p:txBody>
      </p:sp>
      <p:pic>
        <p:nvPicPr>
          <p:cNvPr id="230" name="Google Shape;230;p47" descr="Screenshot of GSA Global Supply Ordering Site webpage."/>
          <p:cNvPicPr preferRelativeResize="0"/>
          <p:nvPr/>
        </p:nvPicPr>
        <p:blipFill rotWithShape="1">
          <a:blip r:embed="rId3">
            <a:alphaModFix/>
          </a:blip>
          <a:srcRect t="8377" b="8376"/>
          <a:stretch/>
        </p:blipFill>
        <p:spPr>
          <a:xfrm>
            <a:off x="0" y="0"/>
            <a:ext cx="9144000" cy="4488485"/>
          </a:xfrm>
          <a:prstGeom prst="rect">
            <a:avLst/>
          </a:prstGeom>
          <a:noFill/>
          <a:ln>
            <a:noFill/>
          </a:ln>
        </p:spPr>
      </p:pic>
      <p:sp>
        <p:nvSpPr>
          <p:cNvPr id="231" name="Google Shape;231;p47"/>
          <p:cNvSpPr txBox="1"/>
          <p:nvPr/>
        </p:nvSpPr>
        <p:spPr>
          <a:xfrm>
            <a:off x="76200" y="4660523"/>
            <a:ext cx="57912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u="sng">
                <a:solidFill>
                  <a:schemeClr val="lt1"/>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https://www.gsaglobalsupply.gsa.gov/advantage?store=FSS</a:t>
            </a:r>
            <a:endParaRPr sz="1200">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8"/>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
                <a:solidFill>
                  <a:srgbClr val="38761D"/>
                </a:solidFill>
              </a:rPr>
              <a:t>eLibrary</a:t>
            </a:r>
            <a:endParaRPr>
              <a:solidFill>
                <a:srgbClr val="38761D"/>
              </a:solidFill>
            </a:endParaRPr>
          </a:p>
        </p:txBody>
      </p:sp>
      <p:sp>
        <p:nvSpPr>
          <p:cNvPr id="238" name="Google Shape;238;p48"/>
          <p:cNvSpPr/>
          <p:nvPr/>
        </p:nvSpPr>
        <p:spPr>
          <a:xfrm>
            <a:off x="684213" y="1352550"/>
            <a:ext cx="7926387" cy="310448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400">
                <a:solidFill>
                  <a:srgbClr val="38761D"/>
                </a:solidFill>
                <a:latin typeface="Arial"/>
                <a:ea typeface="Arial"/>
                <a:cs typeface="Arial"/>
                <a:sym typeface="Arial"/>
              </a:rPr>
              <a:t>GSA eLibrary is your one source for the latest GSA contract award information. GSA offers unparalleled acquisition solutions to meet today's acquisition challenges. GSA's key goal is to deliver excellent acquisition services that provide best value, in terms of cost, quality and service, for federal agencies and taxpayers.</a:t>
            </a:r>
            <a:endParaRPr>
              <a:solidFill>
                <a:srgbClr val="38761D"/>
              </a:solidFill>
            </a:endParaRPr>
          </a:p>
          <a:p>
            <a:pPr marL="0" marR="0" lvl="0" indent="0" algn="l" rtl="0">
              <a:spcBef>
                <a:spcPts val="280"/>
              </a:spcBef>
              <a:spcAft>
                <a:spcPts val="0"/>
              </a:spcAft>
              <a:buNone/>
            </a:pPr>
            <a:endParaRPr sz="1400">
              <a:solidFill>
                <a:srgbClr val="38761D"/>
              </a:solidFill>
              <a:latin typeface="Arial"/>
              <a:ea typeface="Arial"/>
              <a:cs typeface="Arial"/>
              <a:sym typeface="Arial"/>
            </a:endParaRPr>
          </a:p>
          <a:p>
            <a:pPr marL="285750" marR="0" lvl="0" indent="-285750" algn="l" rtl="0">
              <a:spcBef>
                <a:spcPts val="280"/>
              </a:spcBef>
              <a:spcAft>
                <a:spcPts val="0"/>
              </a:spcAft>
              <a:buClr>
                <a:srgbClr val="38761D"/>
              </a:buClr>
              <a:buSzPts val="1400"/>
              <a:buFont typeface="Arial"/>
              <a:buChar char="•"/>
            </a:pPr>
            <a:r>
              <a:rPr lang="en" sz="1400">
                <a:solidFill>
                  <a:srgbClr val="38761D"/>
                </a:solidFill>
                <a:latin typeface="Arial"/>
                <a:ea typeface="Arial"/>
                <a:cs typeface="Arial"/>
                <a:sym typeface="Arial"/>
              </a:rPr>
              <a:t>Multiple Award Schedule (MAS) &amp; VA Schedule</a:t>
            </a:r>
            <a:endParaRPr>
              <a:solidFill>
                <a:srgbClr val="38761D"/>
              </a:solidFill>
            </a:endParaRPr>
          </a:p>
          <a:p>
            <a:pPr marL="285750" marR="0" lvl="0" indent="-285750" algn="l" rtl="0">
              <a:spcBef>
                <a:spcPts val="280"/>
              </a:spcBef>
              <a:spcAft>
                <a:spcPts val="0"/>
              </a:spcAft>
              <a:buClr>
                <a:srgbClr val="38761D"/>
              </a:buClr>
              <a:buSzPts val="1400"/>
              <a:buFont typeface="Noto Sans Symbols"/>
              <a:buChar char="❑"/>
            </a:pPr>
            <a:r>
              <a:rPr lang="en" sz="1400">
                <a:solidFill>
                  <a:srgbClr val="38761D"/>
                </a:solidFill>
                <a:latin typeface="Arial"/>
                <a:ea typeface="Arial"/>
                <a:cs typeface="Arial"/>
                <a:sym typeface="Arial"/>
              </a:rPr>
              <a:t>Blanket Purchase Agreement (BPA) – (i.e., 2GIT Products)</a:t>
            </a:r>
            <a:endParaRPr>
              <a:solidFill>
                <a:srgbClr val="38761D"/>
              </a:solidFill>
            </a:endParaRPr>
          </a:p>
          <a:p>
            <a:pPr marL="285750" marR="0" lvl="0" indent="-285750" algn="l" rtl="0">
              <a:spcBef>
                <a:spcPts val="280"/>
              </a:spcBef>
              <a:spcAft>
                <a:spcPts val="0"/>
              </a:spcAft>
              <a:buClr>
                <a:srgbClr val="38761D"/>
              </a:buClr>
              <a:buSzPts val="1400"/>
              <a:buFont typeface="Arial"/>
              <a:buChar char="•"/>
            </a:pPr>
            <a:r>
              <a:rPr lang="en" sz="1400">
                <a:solidFill>
                  <a:srgbClr val="38761D"/>
                </a:solidFill>
                <a:latin typeface="Arial"/>
                <a:ea typeface="Arial"/>
                <a:cs typeface="Arial"/>
                <a:sym typeface="Arial"/>
              </a:rPr>
              <a:t>Indefinite-Delivery, Indefinite Quantity (IDIQ) – (i.e., BMO, HCaTS, OASIS)</a:t>
            </a:r>
            <a:endParaRPr>
              <a:solidFill>
                <a:srgbClr val="38761D"/>
              </a:solidFill>
            </a:endParaRPr>
          </a:p>
          <a:p>
            <a:pPr marL="285750" marR="0" lvl="0" indent="-285750" algn="l" rtl="0">
              <a:spcBef>
                <a:spcPts val="280"/>
              </a:spcBef>
              <a:spcAft>
                <a:spcPts val="0"/>
              </a:spcAft>
              <a:buClr>
                <a:srgbClr val="38761D"/>
              </a:buClr>
              <a:buSzPts val="1400"/>
              <a:buFont typeface="Arial"/>
              <a:buChar char="•"/>
            </a:pPr>
            <a:r>
              <a:rPr lang="en" sz="1400">
                <a:solidFill>
                  <a:srgbClr val="38761D"/>
                </a:solidFill>
                <a:latin typeface="Arial"/>
                <a:ea typeface="Arial"/>
                <a:cs typeface="Arial"/>
                <a:sym typeface="Arial"/>
              </a:rPr>
              <a:t>Governmentwide Acquisition Contracts (GWACs) – (i.e., 8a Stars III, Alliant 2, VETS 2)</a:t>
            </a:r>
            <a:endParaRPr>
              <a:solidFill>
                <a:srgbClr val="38761D"/>
              </a:solidFill>
            </a:endParaRPr>
          </a:p>
          <a:p>
            <a:pPr marL="285750" marR="0" lvl="0" indent="-285750" algn="l" rtl="0">
              <a:spcBef>
                <a:spcPts val="280"/>
              </a:spcBef>
              <a:spcAft>
                <a:spcPts val="0"/>
              </a:spcAft>
              <a:buClr>
                <a:srgbClr val="38761D"/>
              </a:buClr>
              <a:buSzPts val="1400"/>
              <a:buFont typeface="Arial"/>
              <a:buChar char="•"/>
            </a:pPr>
            <a:r>
              <a:rPr lang="en" sz="1400">
                <a:solidFill>
                  <a:srgbClr val="38761D"/>
                </a:solidFill>
                <a:latin typeface="Arial"/>
                <a:ea typeface="Arial"/>
                <a:cs typeface="Arial"/>
                <a:sym typeface="Arial"/>
              </a:rPr>
              <a:t>Network Services &amp; Telecommunications – (i.e., CS3, EIS)</a:t>
            </a:r>
            <a:endParaRPr>
              <a:solidFill>
                <a:srgbClr val="38761D"/>
              </a:solidFill>
            </a:endParaRPr>
          </a:p>
          <a:p>
            <a:pPr marL="742950" marR="0" lvl="1" indent="-158750" algn="l" rtl="0">
              <a:spcBef>
                <a:spcPts val="400"/>
              </a:spcBef>
              <a:spcAft>
                <a:spcPts val="0"/>
              </a:spcAft>
              <a:buClr>
                <a:schemeClr val="dk1"/>
              </a:buClr>
              <a:buSzPts val="2000"/>
              <a:buFont typeface="Arial"/>
              <a:buNone/>
            </a:pPr>
            <a:endParaRPr sz="2000" b="0" i="0" u="none" strike="noStrike" cap="none">
              <a:solidFill>
                <a:srgbClr val="38761D"/>
              </a:solidFill>
              <a:latin typeface="Arial"/>
              <a:ea typeface="Arial"/>
              <a:cs typeface="Arial"/>
              <a:sym typeface="Arial"/>
            </a:endParaRPr>
          </a:p>
        </p:txBody>
      </p:sp>
      <p:sp>
        <p:nvSpPr>
          <p:cNvPr id="240" name="Google Shape;240;p48"/>
          <p:cNvSpPr txBox="1"/>
          <p:nvPr/>
        </p:nvSpPr>
        <p:spPr>
          <a:xfrm>
            <a:off x="76200" y="4626917"/>
            <a:ext cx="457949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chemeClr val="lt1"/>
                </a:solidFill>
                <a:latin typeface="Arial"/>
                <a:ea typeface="Arial"/>
                <a:cs typeface="Arial"/>
                <a:sym typeface="Arial"/>
              </a:rPr>
              <a:t>https://gsaelibrary.gsa.gov/ElibMain/home.do</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4" name="Title 3">
            <a:extLst>
              <a:ext uri="{FF2B5EF4-FFF2-40B4-BE49-F238E27FC236}">
                <a16:creationId xmlns:a16="http://schemas.microsoft.com/office/drawing/2014/main" id="{D6922E49-19D9-6091-5C80-4FD6EC0A4AC8}"/>
              </a:ext>
            </a:extLst>
          </p:cNvPr>
          <p:cNvSpPr>
            <a:spLocks noGrp="1"/>
          </p:cNvSpPr>
          <p:nvPr>
            <p:ph type="title"/>
          </p:nvPr>
        </p:nvSpPr>
        <p:spPr>
          <a:xfrm>
            <a:off x="457200" y="-857250"/>
            <a:ext cx="8229600" cy="857250"/>
          </a:xfrm>
        </p:spPr>
        <p:txBody>
          <a:bodyPr spcFirstLastPara="1" wrap="square" lIns="91425" tIns="45700" rIns="91425" bIns="45700" anchor="b" anchorCtr="0">
            <a:noAutofit/>
          </a:bodyPr>
          <a:lstStyle/>
          <a:p>
            <a:r>
              <a:rPr lang="en-US" dirty="0"/>
              <a:t>GSA </a:t>
            </a:r>
            <a:r>
              <a:rPr lang="en-US" dirty="0" err="1"/>
              <a:t>eLibrary</a:t>
            </a:r>
            <a:endParaRPr lang="en-US" dirty="0"/>
          </a:p>
        </p:txBody>
      </p:sp>
      <p:pic>
        <p:nvPicPr>
          <p:cNvPr id="247" name="Google Shape;247;p49" descr="Screenshot of GSA eLibrary website  Home page."/>
          <p:cNvPicPr preferRelativeResize="0"/>
          <p:nvPr/>
        </p:nvPicPr>
        <p:blipFill rotWithShape="1">
          <a:blip r:embed="rId3">
            <a:alphaModFix/>
          </a:blip>
          <a:srcRect l="13821" r="13820"/>
          <a:stretch/>
        </p:blipFill>
        <p:spPr>
          <a:xfrm>
            <a:off x="0" y="0"/>
            <a:ext cx="9144000" cy="4476750"/>
          </a:xfrm>
          <a:prstGeom prst="rect">
            <a:avLst/>
          </a:prstGeom>
          <a:noFill/>
          <a:ln>
            <a:noFill/>
          </a:ln>
        </p:spPr>
      </p:pic>
      <p:sp>
        <p:nvSpPr>
          <p:cNvPr id="248" name="Google Shape;248;p49"/>
          <p:cNvSpPr txBox="1"/>
          <p:nvPr/>
        </p:nvSpPr>
        <p:spPr>
          <a:xfrm>
            <a:off x="76200" y="4626917"/>
            <a:ext cx="457949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u="sng">
                <a:solidFill>
                  <a:schemeClr val="lt1"/>
                </a:solidFill>
                <a:latin typeface="Arial"/>
                <a:ea typeface="Arial"/>
                <a:cs typeface="Arial"/>
                <a:sym typeface="Arial"/>
                <a:hlinkClick r:id="rId4">
                  <a:extLst>
                    <a:ext uri="{A12FA001-AC4F-418D-AE19-62706E023703}">
                      <ahyp:hlinkClr xmlns:ahyp="http://schemas.microsoft.com/office/drawing/2018/hyperlinkcolor" val="tx"/>
                    </a:ext>
                  </a:extLst>
                </a:hlinkClick>
              </a:rPr>
              <a:t>http://gsaelibrary.gsa.gov/ElibMain/home.do</a:t>
            </a:r>
            <a:endParaRPr sz="1200">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1338</Words>
  <Application>Microsoft Office PowerPoint</Application>
  <PresentationFormat>On-screen Show (16:9)</PresentationFormat>
  <Paragraphs>115</Paragraphs>
  <Slides>17</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Helvetica Neue</vt:lpstr>
      <vt:lpstr>Arial</vt:lpstr>
      <vt:lpstr>Calibri</vt:lpstr>
      <vt:lpstr>Noto Sans Symbols</vt:lpstr>
      <vt:lpstr>Simple Light</vt:lpstr>
      <vt:lpstr>Blank Presentation</vt:lpstr>
      <vt:lpstr>Dive Into the World of Market Research</vt:lpstr>
      <vt:lpstr>GSA Market Research eTools</vt:lpstr>
      <vt:lpstr>Agenda</vt:lpstr>
      <vt:lpstr>Advantage!</vt:lpstr>
      <vt:lpstr>GSA IT Solutions Continued</vt:lpstr>
      <vt:lpstr>Global Supply</vt:lpstr>
      <vt:lpstr>Federal Purchasing Programs</vt:lpstr>
      <vt:lpstr>eLibrary</vt:lpstr>
      <vt:lpstr>GSA eLibrary</vt:lpstr>
      <vt:lpstr>buy.gsa.gov</vt:lpstr>
      <vt:lpstr>GSA buy.gsa.gov</vt:lpstr>
      <vt:lpstr>Live Demo</vt:lpstr>
      <vt:lpstr>Additional Resources to Conduct Research</vt:lpstr>
      <vt:lpstr>GSA Point of Contact</vt:lpstr>
      <vt:lpstr>  Questions?</vt:lpstr>
      <vt:lpstr>GSA Starmark Logo</vt:lpstr>
      <vt:lpstr>ThankYou!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 Into the World of Market Research</dc:title>
  <cp:lastModifiedBy>Kris Niewsiadomy</cp:lastModifiedBy>
  <cp:revision>2</cp:revision>
  <dcterms:modified xsi:type="dcterms:W3CDTF">2024-07-15T14:01:33Z</dcterms:modified>
</cp:coreProperties>
</file>