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9" r:id="rId1"/>
  </p:sldMasterIdLst>
  <p:notesMasterIdLst>
    <p:notesMasterId r:id="rId13"/>
  </p:notesMasterIdLst>
  <p:sldIdLst>
    <p:sldId id="256" r:id="rId2"/>
    <p:sldId id="293" r:id="rId3"/>
    <p:sldId id="296" r:id="rId4"/>
    <p:sldId id="299" r:id="rId5"/>
    <p:sldId id="298" r:id="rId6"/>
    <p:sldId id="262" r:id="rId7"/>
    <p:sldId id="306" r:id="rId8"/>
    <p:sldId id="301" r:id="rId9"/>
    <p:sldId id="300" r:id="rId10"/>
    <p:sldId id="305" r:id="rId11"/>
    <p:sldId id="268" r:id="rId12"/>
  </p:sldIdLst>
  <p:sldSz cx="9144000" cy="6858000" type="screen4x3"/>
  <p:notesSz cx="6858000" cy="9144000"/>
  <p:embeddedFontLst>
    <p:embeddedFont>
      <p:font typeface="Arial Black" panose="020B0A04020102020204" pitchFamily="34" charset="0"/>
      <p:regular r:id="rId14"/>
      <p:bold r:id="rId15"/>
    </p:embeddedFont>
    <p:embeddedFont>
      <p:font typeface="Times" panose="02020603050405020304" pitchFamily="18" charset="0"/>
      <p:regular r:id="rId16"/>
      <p:bold r:id="rId17"/>
      <p:italic r:id="rId18"/>
      <p:boldItalic r:id="rId1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7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7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1740" y="102"/>
      </p:cViewPr>
      <p:guideLst>
        <p:guide orient="horz" pos="7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1pPr>
            <a:lvl2pPr marL="914400" marR="0" lvl="1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3pPr>
            <a:lvl4pPr marL="1828800" marR="0" lvl="3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4pPr>
            <a:lvl5pPr marL="2286000" marR="0" lvl="4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:notes"/>
          <p:cNvSpPr txBox="1">
            <a:spLocks noGrp="1"/>
          </p:cNvSpPr>
          <p:nvPr>
            <p:ph type="sldNum" idx="12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1</a:t>
            </a:fld>
            <a:endParaRPr sz="12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77" name="Google Shape;7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78" name="Google Shape;78;p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Times"/>
              <a:ea typeface="Times"/>
              <a:cs typeface="Times"/>
              <a:sym typeface="Time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7:notes"/>
          <p:cNvSpPr txBox="1">
            <a:spLocks noGrp="1"/>
          </p:cNvSpPr>
          <p:nvPr>
            <p:ph type="sldNum" idx="12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"/>
                <a:ea typeface="Times"/>
                <a:cs typeface="Times"/>
                <a:sym typeface="Times"/>
              </a:rPr>
              <a:t>6</a:t>
            </a:fld>
            <a:endParaRPr sz="1200" b="0" i="0" u="none" strike="noStrike" cap="none">
              <a:solidFill>
                <a:srgbClr val="000000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18" name="Google Shape;118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19" name="Google Shape;119;p7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Times"/>
              <a:ea typeface="Times"/>
              <a:cs typeface="Times"/>
              <a:sym typeface="Time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3:notes"/>
          <p:cNvSpPr/>
          <p:nvPr/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59" name="Google Shape;159;p13:notes"/>
          <p:cNvSpPr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0" rIns="19050" bIns="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1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7</a:t>
            </a:r>
            <a:endParaRPr/>
          </a:p>
        </p:txBody>
      </p:sp>
      <p:sp>
        <p:nvSpPr>
          <p:cNvPr id="160" name="Google Shape;160;p13:notes"/>
          <p:cNvSpPr/>
          <p:nvPr/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61" name="Google Shape;161;p13:notes"/>
          <p:cNvSpPr/>
          <p:nvPr/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62" name="Google Shape;162;p13:notes"/>
          <p:cNvSpPr/>
          <p:nvPr/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63" name="Google Shape;163;p13:notes"/>
          <p:cNvSpPr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0" rIns="19050" bIns="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1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7</a:t>
            </a:r>
            <a:endParaRPr/>
          </a:p>
        </p:txBody>
      </p:sp>
      <p:sp>
        <p:nvSpPr>
          <p:cNvPr id="164" name="Google Shape;164;p13:notes"/>
          <p:cNvSpPr/>
          <p:nvPr/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65" name="Google Shape;165;p13:notes"/>
          <p:cNvSpPr/>
          <p:nvPr/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66" name="Google Shape;166;p13:notes"/>
          <p:cNvSpPr/>
          <p:nvPr/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67" name="Google Shape;167;p13:notes"/>
          <p:cNvSpPr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0" rIns="19050" bIns="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1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7</a:t>
            </a:r>
            <a:endParaRPr/>
          </a:p>
        </p:txBody>
      </p:sp>
      <p:sp>
        <p:nvSpPr>
          <p:cNvPr id="168" name="Google Shape;168;p13:notes"/>
          <p:cNvSpPr/>
          <p:nvPr/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69" name="Google Shape;169;p13:notes"/>
          <p:cNvSpPr/>
          <p:nvPr/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70" name="Google Shape;170;p13:notes"/>
          <p:cNvSpPr/>
          <p:nvPr/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71" name="Google Shape;171;p13:notes"/>
          <p:cNvSpPr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0" rIns="19050" bIns="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1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7</a:t>
            </a:r>
            <a:endParaRPr/>
          </a:p>
        </p:txBody>
      </p:sp>
      <p:sp>
        <p:nvSpPr>
          <p:cNvPr id="172" name="Google Shape;172;p13:notes"/>
          <p:cNvSpPr/>
          <p:nvPr/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73" name="Google Shape;173;p13:notes"/>
          <p:cNvSpPr/>
          <p:nvPr/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74" name="Google Shape;174;p13:notes"/>
          <p:cNvSpPr/>
          <p:nvPr/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75" name="Google Shape;175;p13:notes"/>
          <p:cNvSpPr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0" rIns="19050" bIns="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1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7</a:t>
            </a:r>
            <a:endParaRPr/>
          </a:p>
        </p:txBody>
      </p:sp>
      <p:sp>
        <p:nvSpPr>
          <p:cNvPr id="176" name="Google Shape;176;p13:notes"/>
          <p:cNvSpPr/>
          <p:nvPr/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77" name="Google Shape;177;p13:notes"/>
          <p:cNvSpPr/>
          <p:nvPr/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78" name="Google Shape;178;p13:notes"/>
          <p:cNvSpPr/>
          <p:nvPr/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79" name="Google Shape;179;p13:notes"/>
          <p:cNvSpPr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0" rIns="19050" bIns="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1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7</a:t>
            </a:r>
            <a:endParaRPr/>
          </a:p>
        </p:txBody>
      </p:sp>
      <p:sp>
        <p:nvSpPr>
          <p:cNvPr id="180" name="Google Shape;180;p13:notes"/>
          <p:cNvSpPr/>
          <p:nvPr/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81" name="Google Shape;181;p13:notes"/>
          <p:cNvSpPr/>
          <p:nvPr/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82" name="Google Shape;182;p13:notes"/>
          <p:cNvSpPr/>
          <p:nvPr/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83" name="Google Shape;183;p13:notes"/>
          <p:cNvSpPr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0" rIns="19050" bIns="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1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6</a:t>
            </a:r>
            <a:endParaRPr/>
          </a:p>
        </p:txBody>
      </p:sp>
      <p:sp>
        <p:nvSpPr>
          <p:cNvPr id="184" name="Google Shape;184;p13:notes"/>
          <p:cNvSpPr/>
          <p:nvPr/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85" name="Google Shape;185;p13:notes"/>
          <p:cNvSpPr/>
          <p:nvPr/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86" name="Google Shape;186;p13:notes"/>
          <p:cNvSpPr/>
          <p:nvPr/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87" name="Google Shape;187;p13:notes"/>
          <p:cNvSpPr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0" rIns="19050" bIns="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1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6</a:t>
            </a:r>
            <a:endParaRPr/>
          </a:p>
        </p:txBody>
      </p:sp>
      <p:sp>
        <p:nvSpPr>
          <p:cNvPr id="188" name="Google Shape;188;p13:notes"/>
          <p:cNvSpPr/>
          <p:nvPr/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89" name="Google Shape;189;p13:notes"/>
          <p:cNvSpPr/>
          <p:nvPr/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90" name="Google Shape;190;p13:notes"/>
          <p:cNvSpPr/>
          <p:nvPr/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91" name="Google Shape;191;p13:notes"/>
          <p:cNvSpPr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0" rIns="19050" bIns="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1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6</a:t>
            </a:r>
            <a:endParaRPr/>
          </a:p>
        </p:txBody>
      </p:sp>
      <p:sp>
        <p:nvSpPr>
          <p:cNvPr id="192" name="Google Shape;192;p13:notes"/>
          <p:cNvSpPr/>
          <p:nvPr/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93" name="Google Shape;193;p13:notes"/>
          <p:cNvSpPr/>
          <p:nvPr/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94" name="Google Shape;194;p13:notes"/>
          <p:cNvSpPr/>
          <p:nvPr/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95" name="Google Shape;195;p13:notes"/>
          <p:cNvSpPr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0" rIns="19050" bIns="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1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5</a:t>
            </a:r>
            <a:endParaRPr/>
          </a:p>
        </p:txBody>
      </p:sp>
      <p:sp>
        <p:nvSpPr>
          <p:cNvPr id="196" name="Google Shape;196;p13:notes"/>
          <p:cNvSpPr/>
          <p:nvPr/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97" name="Google Shape;197;p13:notes"/>
          <p:cNvSpPr/>
          <p:nvPr/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98" name="Google Shape;198;p13:notes"/>
          <p:cNvSpPr/>
          <p:nvPr/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99" name="Google Shape;199;p13:notes"/>
          <p:cNvSpPr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0" rIns="19050" bIns="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1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5</a:t>
            </a:r>
            <a:endParaRPr/>
          </a:p>
        </p:txBody>
      </p:sp>
      <p:sp>
        <p:nvSpPr>
          <p:cNvPr id="200" name="Google Shape;200;p13:notes"/>
          <p:cNvSpPr/>
          <p:nvPr/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01" name="Google Shape;201;p13:notes"/>
          <p:cNvSpPr/>
          <p:nvPr/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02" name="Google Shape;202;p13:notes"/>
          <p:cNvSpPr/>
          <p:nvPr/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03" name="Google Shape;203;p13:notes"/>
          <p:cNvSpPr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0" rIns="19050" bIns="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1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5</a:t>
            </a:r>
            <a:endParaRPr/>
          </a:p>
        </p:txBody>
      </p:sp>
      <p:sp>
        <p:nvSpPr>
          <p:cNvPr id="204" name="Google Shape;204;p13:notes"/>
          <p:cNvSpPr/>
          <p:nvPr/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05" name="Google Shape;205;p13:notes"/>
          <p:cNvSpPr/>
          <p:nvPr/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06" name="Google Shape;206;p13:notes"/>
          <p:cNvSpPr/>
          <p:nvPr/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07" name="Google Shape;207;p13:notes"/>
          <p:cNvSpPr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0" rIns="19050" bIns="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1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5</a:t>
            </a:r>
            <a:endParaRPr/>
          </a:p>
        </p:txBody>
      </p:sp>
      <p:sp>
        <p:nvSpPr>
          <p:cNvPr id="208" name="Google Shape;208;p13:notes"/>
          <p:cNvSpPr/>
          <p:nvPr/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09" name="Google Shape;209;p13:notes"/>
          <p:cNvSpPr/>
          <p:nvPr/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10" name="Google Shape;210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0938" y="692150"/>
            <a:ext cx="4556125" cy="341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11" name="Google Shape;211;p13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Times"/>
              <a:ea typeface="Times"/>
              <a:cs typeface="Times"/>
              <a:sym typeface="Time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16;p2" descr="New PC_GSA_Star_Mark_(RGB).bmp                                 00000013Macintosh HD                   B7AED150: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09575" y="357188"/>
            <a:ext cx="950913" cy="954087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2"/>
          <p:cNvSpPr/>
          <p:nvPr/>
        </p:nvSpPr>
        <p:spPr>
          <a:xfrm>
            <a:off x="0" y="2590800"/>
            <a:ext cx="9144000" cy="914400"/>
          </a:xfrm>
          <a:prstGeom prst="rect">
            <a:avLst/>
          </a:prstGeom>
          <a:solidFill>
            <a:srgbClr val="04326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8" name="Google Shape;18;p2"/>
          <p:cNvSpPr/>
          <p:nvPr/>
        </p:nvSpPr>
        <p:spPr>
          <a:xfrm>
            <a:off x="0" y="5181600"/>
            <a:ext cx="9144000" cy="838200"/>
          </a:xfrm>
          <a:prstGeom prst="rect">
            <a:avLst/>
          </a:prstGeom>
          <a:solidFill>
            <a:srgbClr val="12539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9" name="Google Shape;19;p2"/>
          <p:cNvSpPr/>
          <p:nvPr/>
        </p:nvSpPr>
        <p:spPr>
          <a:xfrm>
            <a:off x="0" y="6019800"/>
            <a:ext cx="9144000" cy="838200"/>
          </a:xfrm>
          <a:prstGeom prst="rect">
            <a:avLst/>
          </a:prstGeom>
          <a:solidFill>
            <a:srgbClr val="04326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cxnSp>
        <p:nvCxnSpPr>
          <p:cNvPr id="20" name="Google Shape;20;p2"/>
          <p:cNvCxnSpPr/>
          <p:nvPr/>
        </p:nvCxnSpPr>
        <p:spPr>
          <a:xfrm>
            <a:off x="0" y="6019800"/>
            <a:ext cx="9144000" cy="0"/>
          </a:xfrm>
          <a:prstGeom prst="straightConnector1">
            <a:avLst/>
          </a:prstGeom>
          <a:noFill/>
          <a:ln w="9525" cap="flat" cmpd="sng">
            <a:solidFill>
              <a:srgbClr val="105FB6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1" name="Google Shape;21;p2"/>
          <p:cNvCxnSpPr/>
          <p:nvPr/>
        </p:nvCxnSpPr>
        <p:spPr>
          <a:xfrm>
            <a:off x="4763" y="1701800"/>
            <a:ext cx="9144000" cy="0"/>
          </a:xfrm>
          <a:prstGeom prst="straightConnector1">
            <a:avLst/>
          </a:prstGeom>
          <a:noFill/>
          <a:ln w="9525" cap="flat" cmpd="sng">
            <a:solidFill>
              <a:srgbClr val="105FB6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2" name="Google Shape;22;p2"/>
          <p:cNvCxnSpPr/>
          <p:nvPr/>
        </p:nvCxnSpPr>
        <p:spPr>
          <a:xfrm>
            <a:off x="0" y="4292600"/>
            <a:ext cx="9144000" cy="0"/>
          </a:xfrm>
          <a:prstGeom prst="straightConnector1">
            <a:avLst/>
          </a:prstGeom>
          <a:noFill/>
          <a:ln w="9525" cap="flat" cmpd="sng">
            <a:solidFill>
              <a:srgbClr val="105FB6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3" name="Google Shape;23;p2"/>
          <p:cNvCxnSpPr/>
          <p:nvPr/>
        </p:nvCxnSpPr>
        <p:spPr>
          <a:xfrm>
            <a:off x="0" y="3429000"/>
            <a:ext cx="9144000" cy="0"/>
          </a:xfrm>
          <a:prstGeom prst="straightConnector1">
            <a:avLst/>
          </a:prstGeom>
          <a:noFill/>
          <a:ln w="9525" cap="flat" cmpd="sng">
            <a:solidFill>
              <a:srgbClr val="105FB6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4" name="Google Shape;24;p2"/>
          <p:cNvCxnSpPr/>
          <p:nvPr/>
        </p:nvCxnSpPr>
        <p:spPr>
          <a:xfrm>
            <a:off x="0" y="2565400"/>
            <a:ext cx="9144000" cy="0"/>
          </a:xfrm>
          <a:prstGeom prst="straightConnector1">
            <a:avLst/>
          </a:prstGeom>
          <a:noFill/>
          <a:ln w="9525" cap="flat" cmpd="sng">
            <a:solidFill>
              <a:srgbClr val="105FB6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5" name="Google Shape;25;p2"/>
          <p:cNvCxnSpPr/>
          <p:nvPr/>
        </p:nvCxnSpPr>
        <p:spPr>
          <a:xfrm>
            <a:off x="0" y="5156200"/>
            <a:ext cx="9144000" cy="0"/>
          </a:xfrm>
          <a:prstGeom prst="straightConnector1">
            <a:avLst/>
          </a:prstGeom>
          <a:noFill/>
          <a:ln w="9525" cap="flat" cmpd="sng">
            <a:solidFill>
              <a:srgbClr val="105FB6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6" name="Google Shape;26;p2"/>
          <p:cNvSpPr/>
          <p:nvPr/>
        </p:nvSpPr>
        <p:spPr>
          <a:xfrm>
            <a:off x="0" y="1676400"/>
            <a:ext cx="9144000" cy="914400"/>
          </a:xfrm>
          <a:prstGeom prst="rect">
            <a:avLst/>
          </a:prstGeom>
          <a:solidFill>
            <a:srgbClr val="04326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7" name="Google Shape;27;p2"/>
          <p:cNvSpPr/>
          <p:nvPr/>
        </p:nvSpPr>
        <p:spPr>
          <a:xfrm>
            <a:off x="0" y="3429000"/>
            <a:ext cx="9144000" cy="914400"/>
          </a:xfrm>
          <a:prstGeom prst="rect">
            <a:avLst/>
          </a:prstGeom>
          <a:solidFill>
            <a:srgbClr val="04326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8" name="Google Shape;28;p2"/>
          <p:cNvSpPr/>
          <p:nvPr/>
        </p:nvSpPr>
        <p:spPr>
          <a:xfrm>
            <a:off x="0" y="4267200"/>
            <a:ext cx="9144000" cy="914400"/>
          </a:xfrm>
          <a:prstGeom prst="rect">
            <a:avLst/>
          </a:prstGeom>
          <a:solidFill>
            <a:srgbClr val="6F060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9" name="Google Shape;29;p2"/>
          <p:cNvSpPr txBox="1"/>
          <p:nvPr/>
        </p:nvSpPr>
        <p:spPr>
          <a:xfrm>
            <a:off x="4770438" y="1066800"/>
            <a:ext cx="3789362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rgbClr val="4C4C4C"/>
                </a:solidFill>
                <a:latin typeface="Arial Black"/>
                <a:ea typeface="Arial Black"/>
                <a:cs typeface="Arial Black"/>
                <a:sym typeface="Arial Black"/>
              </a:rPr>
              <a:t>U.S. General Services Administration</a:t>
            </a: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30" name="Google Shape;30;p2"/>
          <p:cNvSpPr txBox="1">
            <a:spLocks noGrp="1"/>
          </p:cNvSpPr>
          <p:nvPr>
            <p:ph type="ctrTitle"/>
          </p:nvPr>
        </p:nvSpPr>
        <p:spPr>
          <a:xfrm>
            <a:off x="685800" y="2514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200" b="0">
                <a:latin typeface="Arial Black"/>
                <a:ea typeface="Arial Black"/>
                <a:cs typeface="Arial Black"/>
                <a:sym typeface="Arial Black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2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3"/>
          <p:cNvSpPr txBox="1">
            <a:spLocks noGrp="1"/>
          </p:cNvSpPr>
          <p:nvPr>
            <p:ph type="title"/>
          </p:nvPr>
        </p:nvSpPr>
        <p:spPr>
          <a:xfrm>
            <a:off x="762000" y="228600"/>
            <a:ext cx="7772400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3"/>
          <p:cNvSpPr txBox="1">
            <a:spLocks noGrp="1"/>
          </p:cNvSpPr>
          <p:nvPr>
            <p:ph type="body" idx="1"/>
          </p:nvPr>
        </p:nvSpPr>
        <p:spPr>
          <a:xfrm>
            <a:off x="685800" y="1676400"/>
            <a:ext cx="7772400" cy="381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35" name="Google Shape;35;p3"/>
          <p:cNvSpPr txBox="1">
            <a:spLocks noGrp="1"/>
          </p:cNvSpPr>
          <p:nvPr>
            <p:ph type="sldNum" idx="12"/>
          </p:nvPr>
        </p:nvSpPr>
        <p:spPr>
          <a:xfrm>
            <a:off x="66294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4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4000" b="1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4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rgbClr val="BEC8E0"/>
              </a:buClr>
              <a:buSzPts val="2000"/>
              <a:buFont typeface="Arial"/>
              <a:buNone/>
              <a:defRPr sz="2000"/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Font typeface="Arial"/>
              <a:buNone/>
              <a:defRPr sz="1800"/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BEC8E0"/>
              </a:buClr>
              <a:buSzPts val="1600"/>
              <a:buFont typeface="Arial"/>
              <a:buNone/>
              <a:defRPr sz="1600"/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BEC8E0"/>
              </a:buClr>
              <a:buSzPts val="1400"/>
              <a:buFont typeface="Arial"/>
              <a:buNone/>
              <a:defRPr sz="1400"/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BEC8E0"/>
              </a:buClr>
              <a:buSzPts val="1400"/>
              <a:buFont typeface="Arial"/>
              <a:buNone/>
              <a:defRPr sz="1400"/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BEC8E0"/>
              </a:buClr>
              <a:buSzPts val="1400"/>
              <a:buFont typeface="Arial"/>
              <a:buNone/>
              <a:defRPr sz="1400"/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BEC8E0"/>
              </a:buClr>
              <a:buSzPts val="1400"/>
              <a:buFont typeface="Arial"/>
              <a:buNone/>
              <a:defRPr sz="1400"/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BEC8E0"/>
              </a:buClr>
              <a:buSzPts val="1400"/>
              <a:buFont typeface="Arial"/>
              <a:buNone/>
              <a:defRPr sz="1400"/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BEC8E0"/>
              </a:buClr>
              <a:buSzPts val="1400"/>
              <a:buFont typeface="Arial"/>
              <a:buNone/>
              <a:defRPr sz="1400"/>
            </a:lvl9pPr>
          </a:lstStyle>
          <a:p>
            <a:endParaRPr/>
          </a:p>
        </p:txBody>
      </p:sp>
      <p:sp>
        <p:nvSpPr>
          <p:cNvPr id="39" name="Google Shape;39;p4"/>
          <p:cNvSpPr txBox="1">
            <a:spLocks noGrp="1"/>
          </p:cNvSpPr>
          <p:nvPr>
            <p:ph type="sldNum" idx="12"/>
          </p:nvPr>
        </p:nvSpPr>
        <p:spPr>
          <a:xfrm>
            <a:off x="66294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9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rgbClr val="BEC8E0"/>
              </a:buClr>
              <a:buSzPts val="3200"/>
              <a:buFont typeface="Arial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rgbClr val="BEC8E0"/>
              </a:buClr>
              <a:buSzPts val="2800"/>
              <a:buFont typeface="Arial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rgbClr val="BEC8E0"/>
              </a:buClr>
              <a:buSzPts val="2000"/>
              <a:buFont typeface="Arial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rgbClr val="BEC8E0"/>
              </a:buClr>
              <a:buSzPts val="2000"/>
              <a:buFont typeface="Arial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rgbClr val="BEC8E0"/>
              </a:buClr>
              <a:buSzPts val="2000"/>
              <a:buFont typeface="Arial"/>
              <a:buChar char="»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rgbClr val="BEC8E0"/>
              </a:buClr>
              <a:buSzPts val="2000"/>
              <a:buFont typeface="Arial"/>
              <a:buChar char="»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rgbClr val="BEC8E0"/>
              </a:buClr>
              <a:buSzPts val="2000"/>
              <a:buFont typeface="Arial"/>
              <a:buChar char="»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rgbClr val="BEC8E0"/>
              </a:buClr>
              <a:buSzPts val="2000"/>
              <a:buFont typeface="Arial"/>
              <a:buChar char="»"/>
              <a:defRPr sz="2000"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rgbClr val="BEC8E0"/>
              </a:buClr>
              <a:buSzPts val="1400"/>
              <a:buFont typeface="Arial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rgbClr val="BEC8E0"/>
              </a:buClr>
              <a:buSzPts val="1200"/>
              <a:buFont typeface="Arial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rgbClr val="BEC8E0"/>
              </a:buClr>
              <a:buSzPts val="1000"/>
              <a:buFont typeface="Arial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rgbClr val="BEC8E0"/>
              </a:buClr>
              <a:buSzPts val="900"/>
              <a:buFont typeface="Arial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rgbClr val="BEC8E0"/>
              </a:buClr>
              <a:buSzPts val="900"/>
              <a:buFont typeface="Arial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rgbClr val="BEC8E0"/>
              </a:buClr>
              <a:buSzPts val="900"/>
              <a:buFont typeface="Arial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rgbClr val="BEC8E0"/>
              </a:buClr>
              <a:buSzPts val="900"/>
              <a:buFont typeface="Arial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rgbClr val="BEC8E0"/>
              </a:buClr>
              <a:buSzPts val="900"/>
              <a:buFont typeface="Arial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rgbClr val="BEC8E0"/>
              </a:buClr>
              <a:buSzPts val="900"/>
              <a:buFont typeface="Arial"/>
              <a:buNone/>
              <a:defRPr sz="900"/>
            </a:lvl9pPr>
          </a:lstStyle>
          <a:p>
            <a:endParaRPr/>
          </a:p>
        </p:txBody>
      </p:sp>
      <p:sp>
        <p:nvSpPr>
          <p:cNvPr id="61" name="Google Shape;61;p9"/>
          <p:cNvSpPr txBox="1">
            <a:spLocks noGrp="1"/>
          </p:cNvSpPr>
          <p:nvPr>
            <p:ph type="sldNum" idx="12"/>
          </p:nvPr>
        </p:nvSpPr>
        <p:spPr>
          <a:xfrm>
            <a:off x="66294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0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0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5" name="Google Shape;65;p10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rgbClr val="BEC8E0"/>
              </a:buClr>
              <a:buSzPts val="1400"/>
              <a:buFont typeface="Arial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rgbClr val="BEC8E0"/>
              </a:buClr>
              <a:buSzPts val="1200"/>
              <a:buFont typeface="Arial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rgbClr val="BEC8E0"/>
              </a:buClr>
              <a:buSzPts val="1000"/>
              <a:buFont typeface="Arial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rgbClr val="BEC8E0"/>
              </a:buClr>
              <a:buSzPts val="900"/>
              <a:buFont typeface="Arial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rgbClr val="BEC8E0"/>
              </a:buClr>
              <a:buSzPts val="900"/>
              <a:buFont typeface="Arial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rgbClr val="BEC8E0"/>
              </a:buClr>
              <a:buSzPts val="900"/>
              <a:buFont typeface="Arial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rgbClr val="BEC8E0"/>
              </a:buClr>
              <a:buSzPts val="900"/>
              <a:buFont typeface="Arial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rgbClr val="BEC8E0"/>
              </a:buClr>
              <a:buSzPts val="900"/>
              <a:buFont typeface="Arial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rgbClr val="BEC8E0"/>
              </a:buClr>
              <a:buSzPts val="900"/>
              <a:buFont typeface="Arial"/>
              <a:buNone/>
              <a:defRPr sz="900"/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sldNum" idx="12"/>
          </p:nvPr>
        </p:nvSpPr>
        <p:spPr>
          <a:xfrm>
            <a:off x="66294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1"/>
          <p:cNvSpPr txBox="1">
            <a:spLocks noGrp="1"/>
          </p:cNvSpPr>
          <p:nvPr>
            <p:ph type="title"/>
          </p:nvPr>
        </p:nvSpPr>
        <p:spPr>
          <a:xfrm>
            <a:off x="762000" y="228600"/>
            <a:ext cx="7772400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11"/>
          <p:cNvSpPr txBox="1">
            <a:spLocks noGrp="1"/>
          </p:cNvSpPr>
          <p:nvPr>
            <p:ph type="body" idx="1"/>
          </p:nvPr>
        </p:nvSpPr>
        <p:spPr>
          <a:xfrm rot="5400000">
            <a:off x="2667000" y="-304800"/>
            <a:ext cx="3810000" cy="777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sldNum" idx="12"/>
          </p:nvPr>
        </p:nvSpPr>
        <p:spPr>
          <a:xfrm>
            <a:off x="66294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2"/>
          <p:cNvSpPr txBox="1">
            <a:spLocks noGrp="1"/>
          </p:cNvSpPr>
          <p:nvPr>
            <p:ph type="title"/>
          </p:nvPr>
        </p:nvSpPr>
        <p:spPr>
          <a:xfrm rot="5400000">
            <a:off x="4924425" y="1876425"/>
            <a:ext cx="5257800" cy="1962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2"/>
          <p:cNvSpPr txBox="1">
            <a:spLocks noGrp="1"/>
          </p:cNvSpPr>
          <p:nvPr>
            <p:ph type="body" idx="1"/>
          </p:nvPr>
        </p:nvSpPr>
        <p:spPr>
          <a:xfrm rot="5400000">
            <a:off x="923925" y="-9525"/>
            <a:ext cx="5257800" cy="5734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74" name="Google Shape;74;p12"/>
          <p:cNvSpPr txBox="1">
            <a:spLocks noGrp="1"/>
          </p:cNvSpPr>
          <p:nvPr>
            <p:ph type="sldNum" idx="12"/>
          </p:nvPr>
        </p:nvSpPr>
        <p:spPr>
          <a:xfrm>
            <a:off x="66294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/>
          <p:nvPr/>
        </p:nvSpPr>
        <p:spPr>
          <a:xfrm>
            <a:off x="0" y="0"/>
            <a:ext cx="9144000" cy="6019800"/>
          </a:xfrm>
          <a:prstGeom prst="rect">
            <a:avLst/>
          </a:prstGeom>
          <a:solidFill>
            <a:srgbClr val="04326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1" name="Google Shape;11;p1"/>
          <p:cNvSpPr/>
          <p:nvPr/>
        </p:nvSpPr>
        <p:spPr>
          <a:xfrm>
            <a:off x="0" y="6019800"/>
            <a:ext cx="9144000" cy="838200"/>
          </a:xfrm>
          <a:prstGeom prst="rect">
            <a:avLst/>
          </a:prstGeom>
          <a:solidFill>
            <a:srgbClr val="6F060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2" name="Google Shape;12;p1"/>
          <p:cNvSpPr txBox="1">
            <a:spLocks noGrp="1"/>
          </p:cNvSpPr>
          <p:nvPr>
            <p:ph type="sldNum" idx="12"/>
          </p:nvPr>
        </p:nvSpPr>
        <p:spPr>
          <a:xfrm>
            <a:off x="66294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title"/>
          </p:nvPr>
        </p:nvSpPr>
        <p:spPr>
          <a:xfrm>
            <a:off x="762000" y="228600"/>
            <a:ext cx="7772400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rgbClr val="ECEFF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rgbClr val="ECEFF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rgbClr val="ECEFF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rgbClr val="ECEFF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rgbClr val="ECEFF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rgbClr val="ECEFF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rgbClr val="ECEFF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rgbClr val="ECEFF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rgbClr val="ECEFF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body" idx="1"/>
          </p:nvPr>
        </p:nvSpPr>
        <p:spPr>
          <a:xfrm>
            <a:off x="685800" y="1676400"/>
            <a:ext cx="7772400" cy="381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spcBef>
                <a:spcPts val="48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BEC8E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rgbClr val="BEC8E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BEC8E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81000" algn="l" rtl="0">
              <a:spcBef>
                <a:spcPts val="48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rgbClr val="BEC8E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81000" algn="l" rtl="0">
              <a:spcBef>
                <a:spcPts val="48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Char char="»"/>
              <a:defRPr sz="2400" b="0" i="0" u="none" strike="noStrike" cap="none">
                <a:solidFill>
                  <a:srgbClr val="BEC8E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81000" algn="l" rtl="0">
              <a:spcBef>
                <a:spcPts val="48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Char char="»"/>
              <a:defRPr sz="2400" b="0" i="0" u="none" strike="noStrike" cap="none">
                <a:solidFill>
                  <a:srgbClr val="BEC8E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81000" algn="l" rtl="0">
              <a:spcBef>
                <a:spcPts val="48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Char char="»"/>
              <a:defRPr sz="2400" b="0" i="0" u="none" strike="noStrike" cap="none">
                <a:solidFill>
                  <a:srgbClr val="BEC8E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81000" algn="l" rtl="0">
              <a:spcBef>
                <a:spcPts val="48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Char char="»"/>
              <a:defRPr sz="2400" b="0" i="0" u="none" strike="noStrike" cap="none">
                <a:solidFill>
                  <a:srgbClr val="BEC8E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81000" algn="l" rtl="0">
              <a:spcBef>
                <a:spcPts val="48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Char char="»"/>
              <a:defRPr sz="2400" b="0" i="0" u="none" strike="noStrike" cap="none">
                <a:solidFill>
                  <a:srgbClr val="BEC8E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5" r:id="rId4"/>
    <p:sldLayoutId id="2147483656" r:id="rId5"/>
    <p:sldLayoutId id="2147483657" r:id="rId6"/>
    <p:sldLayoutId id="2147483658" r:id="rId7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3"/>
          <p:cNvSpPr txBox="1">
            <a:spLocks noGrp="1"/>
          </p:cNvSpPr>
          <p:nvPr>
            <p:ph type="ctrTitle"/>
          </p:nvPr>
        </p:nvSpPr>
        <p:spPr>
          <a:xfrm>
            <a:off x="304800" y="2514600"/>
            <a:ext cx="8305800" cy="30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Arial Black"/>
                <a:ea typeface="Arial Black"/>
                <a:cs typeface="Arial Black"/>
                <a:sym typeface="Arial Black"/>
              </a:rPr>
              <a:t>GSA Missing Children Alert</a:t>
            </a:r>
            <a:br>
              <a:rPr lang="en-US" dirty="0">
                <a:latin typeface="Arial Black"/>
                <a:ea typeface="Arial Black"/>
                <a:cs typeface="Arial Black"/>
                <a:sym typeface="Arial Black"/>
              </a:rPr>
            </a:br>
            <a:r>
              <a:rPr lang="en-US" sz="2800" dirty="0">
                <a:latin typeface="Arial Black"/>
                <a:ea typeface="Arial Black"/>
                <a:cs typeface="Arial Black"/>
                <a:sym typeface="Arial Black"/>
              </a:rPr>
              <a:t>Concerned about America’s Children</a:t>
            </a:r>
            <a:br>
              <a:rPr lang="en-US" sz="2800" dirty="0">
                <a:latin typeface="Arial Black"/>
                <a:ea typeface="Arial Black"/>
                <a:cs typeface="Arial Black"/>
                <a:sym typeface="Arial Black"/>
              </a:rPr>
            </a:br>
            <a:br>
              <a:rPr lang="en-US" sz="2800" dirty="0">
                <a:latin typeface="Arial Black"/>
                <a:ea typeface="Arial Black"/>
                <a:cs typeface="Arial Black"/>
                <a:sym typeface="Arial Black"/>
              </a:rPr>
            </a:br>
            <a:r>
              <a:rPr lang="en-US" sz="2800" dirty="0">
                <a:latin typeface="Arial Black"/>
                <a:ea typeface="Arial Black"/>
                <a:cs typeface="Arial Black"/>
                <a:sym typeface="Arial Black"/>
              </a:rPr>
              <a:t> </a:t>
            </a:r>
            <a:br>
              <a:rPr lang="en-US" sz="2800" dirty="0">
                <a:latin typeface="Arial Black"/>
                <a:ea typeface="Arial Black"/>
                <a:cs typeface="Arial Black"/>
                <a:sym typeface="Arial Black"/>
              </a:rPr>
            </a:br>
            <a:r>
              <a:rPr lang="en-US" sz="2800" dirty="0">
                <a:latin typeface="Arial Black"/>
                <a:ea typeface="Arial Black"/>
                <a:cs typeface="Arial Black"/>
                <a:sym typeface="Arial Black"/>
              </a:rPr>
              <a:t>Aug 2024</a:t>
            </a:r>
            <a:endParaRPr dirty="0">
              <a:latin typeface="Arial Black"/>
              <a:ea typeface="Arial Black"/>
              <a:cs typeface="Arial Black"/>
              <a:sym typeface="Arial Black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41BBC3-63D6-3B9A-1987-6ABC1B95D2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Addison Nicole Milam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742CDA-CD78-4DB3-1417-C0C02E0CED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48200" y="1271641"/>
            <a:ext cx="4130211" cy="4762500"/>
          </a:xfr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Anyone having information should contact: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The National Center for Missing and Exploited Children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1-800-The-Lost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29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Last Seen:    7/9/2024</a:t>
            </a:r>
            <a:endParaRPr kumimoji="0" lang="en-US" sz="26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tabLst/>
              <a:defRPr/>
            </a:pPr>
            <a:r>
              <a:rPr lang="en-US" b="1" dirty="0">
                <a:solidFill>
                  <a:srgbClr val="FFFFFF"/>
                </a:solidFill>
              </a:rPr>
              <a:t>San Antonio, TX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Age:               15 years</a:t>
            </a:r>
            <a:endParaRPr kumimoji="0" lang="en-US" b="1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BAAAA9-5A15-A68B-8C42-A4B0F097011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10</a:t>
            </a:fld>
            <a:endParaRPr lang="en-US"/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C2A78264-995D-99DD-5D9A-EE5691F4E7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886" y="1143000"/>
            <a:ext cx="4130210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02103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25"/>
          <p:cNvSpPr/>
          <p:nvPr/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14" name="Google Shape;214;p25"/>
          <p:cNvSpPr/>
          <p:nvPr/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15" name="Google Shape;215;p25"/>
          <p:cNvSpPr/>
          <p:nvPr/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16" name="Google Shape;216;p25"/>
          <p:cNvSpPr/>
          <p:nvPr/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17" name="Google Shape;217;p25"/>
          <p:cNvSpPr/>
          <p:nvPr/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18" name="Google Shape;218;p25"/>
          <p:cNvSpPr/>
          <p:nvPr/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19" name="Google Shape;219;p25"/>
          <p:cNvSpPr/>
          <p:nvPr/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20" name="Google Shape;220;p25"/>
          <p:cNvSpPr/>
          <p:nvPr/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21" name="Google Shape;221;p25"/>
          <p:cNvSpPr/>
          <p:nvPr/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22" name="Google Shape;222;p25"/>
          <p:cNvSpPr/>
          <p:nvPr/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23" name="Google Shape;223;p25"/>
          <p:cNvSpPr/>
          <p:nvPr/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24" name="Google Shape;224;p25"/>
          <p:cNvSpPr/>
          <p:nvPr/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25" name="Google Shape;225;p25"/>
          <p:cNvSpPr/>
          <p:nvPr/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26" name="Google Shape;226;p25"/>
          <p:cNvSpPr/>
          <p:nvPr/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27" name="Google Shape;227;p25"/>
          <p:cNvSpPr/>
          <p:nvPr/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28" name="Google Shape;228;p25"/>
          <p:cNvSpPr/>
          <p:nvPr/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29" name="Google Shape;229;p25"/>
          <p:cNvSpPr/>
          <p:nvPr/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30" name="Google Shape;230;p25"/>
          <p:cNvSpPr/>
          <p:nvPr/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31" name="Google Shape;231;p25"/>
          <p:cNvSpPr/>
          <p:nvPr/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32" name="Google Shape;232;p25"/>
          <p:cNvSpPr/>
          <p:nvPr/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33" name="Google Shape;233;p25"/>
          <p:cNvSpPr/>
          <p:nvPr/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34" name="Google Shape;234;p25"/>
          <p:cNvSpPr/>
          <p:nvPr/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35" name="Google Shape;235;p25"/>
          <p:cNvSpPr/>
          <p:nvPr/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36" name="Google Shape;236;p25"/>
          <p:cNvSpPr/>
          <p:nvPr/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37" name="Google Shape;237;p25"/>
          <p:cNvSpPr/>
          <p:nvPr/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38" name="Google Shape;238;p25"/>
          <p:cNvSpPr/>
          <p:nvPr/>
        </p:nvSpPr>
        <p:spPr>
          <a:xfrm>
            <a:off x="3124200" y="6248400"/>
            <a:ext cx="152400" cy="460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39" name="Google Shape;239;p25"/>
          <p:cNvSpPr/>
          <p:nvPr/>
        </p:nvSpPr>
        <p:spPr>
          <a:xfrm>
            <a:off x="1279525" y="5837238"/>
            <a:ext cx="4191000" cy="579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40" name="Google Shape;240;p25"/>
          <p:cNvSpPr/>
          <p:nvPr/>
        </p:nvSpPr>
        <p:spPr>
          <a:xfrm>
            <a:off x="3276600" y="5943600"/>
            <a:ext cx="3886200" cy="52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en-US"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                                       </a:t>
            </a:r>
            <a:endParaRPr/>
          </a:p>
        </p:txBody>
      </p:sp>
      <p:sp>
        <p:nvSpPr>
          <p:cNvPr id="241" name="Google Shape;241;p25"/>
          <p:cNvSpPr/>
          <p:nvPr/>
        </p:nvSpPr>
        <p:spPr>
          <a:xfrm>
            <a:off x="1936750" y="5051425"/>
            <a:ext cx="274955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pic>
        <p:nvPicPr>
          <p:cNvPr id="242" name="Google Shape;242;p25" descr="SeeSay_11x14_FPS (1) (1) (2)_Page_2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836738" y="0"/>
            <a:ext cx="5470525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41BBC3-63D6-3B9A-1987-6ABC1B95D2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Lance Alexander </a:t>
            </a:r>
            <a:r>
              <a:rPr lang="en-US" dirty="0" err="1"/>
              <a:t>Oyler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742CDA-CD78-4DB3-1417-C0C02E0CED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48200" y="1271641"/>
            <a:ext cx="4130211" cy="4762500"/>
          </a:xfr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Anyone having information should contact: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The National Center for Missing and Exploited Children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1-800-The-Lost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29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Last Seen:     </a:t>
            </a:r>
            <a:r>
              <a:rPr lang="en-US" sz="2600" b="1" dirty="0">
                <a:solidFill>
                  <a:srgbClr val="FFFFFF"/>
                </a:solidFill>
              </a:rPr>
              <a:t>6/2/224</a:t>
            </a:r>
            <a:endParaRPr kumimoji="0" lang="en-US" sz="26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tabLst/>
              <a:defRPr/>
            </a:pPr>
            <a:r>
              <a:rPr lang="en-US" b="1" dirty="0">
                <a:solidFill>
                  <a:srgbClr val="FFFFFF"/>
                </a:solidFill>
              </a:rPr>
              <a:t>Hillsboro, OR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Age:               14 years</a:t>
            </a:r>
            <a:endParaRPr kumimoji="0" lang="en-US" b="1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BAAAA9-5A15-A68B-8C42-A4B0F097011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2</a:t>
            </a:fld>
            <a:endParaRPr lang="en-US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E8341170-0C12-0B3D-44FE-41687CEE26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373" y="1143000"/>
            <a:ext cx="4222073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51138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41BBC3-63D6-3B9A-1987-6ABC1B95D2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/>
              <a:t>Seraya</a:t>
            </a:r>
            <a:r>
              <a:rPr lang="en-US" dirty="0"/>
              <a:t> Rose Lynn Aung-Harmon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742CDA-CD78-4DB3-1417-C0C02E0CED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48200" y="1271641"/>
            <a:ext cx="4130211" cy="4762500"/>
          </a:xfr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Anyone having information should contact: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The National Center for Missing and Exploited Children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1-800-The-Lost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29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Last Seen:     5/29/2024</a:t>
            </a:r>
            <a:endParaRPr kumimoji="0" lang="en-US" sz="26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tabLst/>
              <a:defRPr/>
            </a:pPr>
            <a:r>
              <a:rPr lang="en-US" b="1" dirty="0">
                <a:solidFill>
                  <a:srgbClr val="FFFFFF"/>
                </a:solidFill>
              </a:rPr>
              <a:t>Pullman, WA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Age:               </a:t>
            </a:r>
            <a:r>
              <a:rPr lang="en-US" b="1" dirty="0">
                <a:solidFill>
                  <a:srgbClr val="FFFFFF"/>
                </a:solidFill>
              </a:rPr>
              <a:t>2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years</a:t>
            </a:r>
            <a:endParaRPr kumimoji="0" lang="en-US" b="1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BAAAA9-5A15-A68B-8C42-A4B0F097011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3</a:t>
            </a:fld>
            <a:endParaRPr lang="en-US"/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79DB12F3-5AAB-9123-5ED7-6B7872DC03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008" y="1143000"/>
            <a:ext cx="3955742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23736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41BBC3-63D6-3B9A-1987-6ABC1B95D2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George Louis Valenzuela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742CDA-CD78-4DB3-1417-C0C02E0CED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48200" y="1271641"/>
            <a:ext cx="4130211" cy="4762500"/>
          </a:xfr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Anyone having information should contact: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The National Center for Missing and Exploited Children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1-800-The-Lost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29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Last Seen:     5/29/2024</a:t>
            </a:r>
            <a:endParaRPr kumimoji="0" lang="en-US" sz="26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tabLst/>
              <a:defRPr/>
            </a:pPr>
            <a:r>
              <a:rPr lang="en-US" b="1" dirty="0">
                <a:solidFill>
                  <a:srgbClr val="FFFFFF"/>
                </a:solidFill>
              </a:rPr>
              <a:t>Los Angeles, CA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Age:               16 years</a:t>
            </a:r>
            <a:endParaRPr kumimoji="0" lang="en-US" b="1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BAAAA9-5A15-A68B-8C42-A4B0F097011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4</a:t>
            </a:fld>
            <a:endParaRPr lang="en-US"/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CC0B86A1-68A5-913D-4DB2-E54A6ED6A8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130" y="1143000"/>
            <a:ext cx="4222071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20731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41BBC3-63D6-3B9A-1987-6ABC1B95D2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Willian </a:t>
            </a:r>
            <a:r>
              <a:rPr lang="en-US" dirty="0" err="1"/>
              <a:t>Desouza</a:t>
            </a:r>
            <a:r>
              <a:rPr lang="en-US" dirty="0"/>
              <a:t> Castilho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742CDA-CD78-4DB3-1417-C0C02E0CED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48200" y="1271641"/>
            <a:ext cx="4130211" cy="4762500"/>
          </a:xfr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Anyone having information should contact: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The National Center for Missing and Exploited Children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1-800-The-Lost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29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Last Seen:    </a:t>
            </a:r>
            <a:r>
              <a:rPr lang="en-US" sz="2600" b="1" dirty="0">
                <a:solidFill>
                  <a:srgbClr val="FFFFFF"/>
                </a:solidFill>
              </a:rPr>
              <a:t>6</a:t>
            </a:r>
            <a:r>
              <a:rPr kumimoji="0" lang="en-US" sz="2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/4/2024</a:t>
            </a:r>
            <a:endParaRPr kumimoji="0" lang="en-US" sz="26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tabLst/>
              <a:defRPr/>
            </a:pPr>
            <a:r>
              <a:rPr lang="en-US" b="1" dirty="0">
                <a:solidFill>
                  <a:srgbClr val="FFFFFF"/>
                </a:solidFill>
              </a:rPr>
              <a:t>Fitchburg, MA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Age:               13 years</a:t>
            </a:r>
            <a:endParaRPr kumimoji="0" lang="en-US" b="1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BAAAA9-5A15-A68B-8C42-A4B0F097011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5</a:t>
            </a:fld>
            <a:endParaRPr 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5BB8A2A4-278C-D53F-2D9F-EE6CB2426E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129" y="1143000"/>
            <a:ext cx="4305671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93965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9"/>
          <p:cNvSpPr txBox="1">
            <a:spLocks noGrp="1"/>
          </p:cNvSpPr>
          <p:nvPr>
            <p:ph type="ctrTitle"/>
          </p:nvPr>
        </p:nvSpPr>
        <p:spPr>
          <a:xfrm>
            <a:off x="304800" y="2514600"/>
            <a:ext cx="8305800" cy="30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Arial Black"/>
                <a:ea typeface="Arial Black"/>
                <a:cs typeface="Arial Black"/>
                <a:sym typeface="Arial Black"/>
              </a:rPr>
              <a:t>GSA Missing Children Alert</a:t>
            </a:r>
            <a:br>
              <a:rPr lang="en-US" dirty="0">
                <a:latin typeface="Arial Black"/>
                <a:ea typeface="Arial Black"/>
                <a:cs typeface="Arial Black"/>
                <a:sym typeface="Arial Black"/>
              </a:rPr>
            </a:br>
            <a:r>
              <a:rPr lang="en-US" sz="2800" dirty="0">
                <a:latin typeface="Arial Black"/>
                <a:ea typeface="Arial Black"/>
                <a:cs typeface="Arial Black"/>
                <a:sym typeface="Arial Black"/>
              </a:rPr>
              <a:t>Concerned about America’s Children</a:t>
            </a:r>
            <a:br>
              <a:rPr lang="en-US" sz="2800" dirty="0">
                <a:latin typeface="Arial Black"/>
                <a:ea typeface="Arial Black"/>
                <a:cs typeface="Arial Black"/>
                <a:sym typeface="Arial Black"/>
              </a:rPr>
            </a:br>
            <a:br>
              <a:rPr lang="en-US" sz="2800" dirty="0">
                <a:latin typeface="Arial Black"/>
                <a:ea typeface="Arial Black"/>
                <a:cs typeface="Arial Black"/>
                <a:sym typeface="Arial Black"/>
              </a:rPr>
            </a:br>
            <a:r>
              <a:rPr lang="en-US" sz="2800" dirty="0">
                <a:latin typeface="Arial Black"/>
                <a:ea typeface="Arial Black"/>
                <a:cs typeface="Arial Black"/>
                <a:sym typeface="Arial Black"/>
              </a:rPr>
              <a:t> </a:t>
            </a:r>
            <a:br>
              <a:rPr lang="en-US" sz="2800" dirty="0">
                <a:latin typeface="Arial Black"/>
                <a:ea typeface="Arial Black"/>
                <a:cs typeface="Arial Black"/>
                <a:sym typeface="Arial Black"/>
              </a:rPr>
            </a:br>
            <a:r>
              <a:rPr lang="en-US" sz="2800" dirty="0"/>
              <a:t>Aug</a:t>
            </a:r>
            <a:r>
              <a:rPr lang="en-US" sz="2800" dirty="0">
                <a:latin typeface="Arial Black"/>
                <a:ea typeface="Arial Black"/>
                <a:cs typeface="Arial Black"/>
                <a:sym typeface="Arial Black"/>
              </a:rPr>
              <a:t> 2024</a:t>
            </a:r>
            <a:endParaRPr dirty="0">
              <a:latin typeface="Arial Black"/>
              <a:ea typeface="Arial Black"/>
              <a:cs typeface="Arial Black"/>
              <a:sym typeface="Arial Black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41BBC3-63D6-3B9A-1987-6ABC1B95D2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dirty="0"/>
              <a:t>Xavier </a:t>
            </a:r>
            <a:r>
              <a:rPr lang="en-US" sz="3200" dirty="0" err="1"/>
              <a:t>Jayceon</a:t>
            </a:r>
            <a:r>
              <a:rPr lang="en-US" sz="3200" dirty="0"/>
              <a:t> White Whirlwind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742CDA-CD78-4DB3-1417-C0C02E0CED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48200" y="1271641"/>
            <a:ext cx="4130211" cy="4762500"/>
          </a:xfr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Anyone having information should contact: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The National Center for Missing and Exploited Children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1-800-The-Lost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29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Last Seen:    5/26/2024</a:t>
            </a:r>
            <a:endParaRPr kumimoji="0" lang="en-US" sz="26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Rapid City, SD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Age:               13 years</a:t>
            </a:r>
            <a:endParaRPr kumimoji="0" lang="en-US" b="1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BAAAA9-5A15-A68B-8C42-A4B0F097011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7</a:t>
            </a:fld>
            <a:endParaRPr lang="en-US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3E6E4B8F-D5E5-F900-056F-D0E6E4033F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498" y="1143000"/>
            <a:ext cx="4248704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47199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41BBC3-63D6-3B9A-1987-6ABC1B95D2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Koa Kai Bernstein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742CDA-CD78-4DB3-1417-C0C02E0CED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48200" y="1271641"/>
            <a:ext cx="4130211" cy="4762500"/>
          </a:xfr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Anyone having information should contact: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The National Center for Missing and Exploited Children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1-800-The-Lost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29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Last Seen:    10</a:t>
            </a:r>
            <a:r>
              <a:rPr lang="en-US" sz="2600" b="1" dirty="0">
                <a:solidFill>
                  <a:srgbClr val="FFFFFF"/>
                </a:solidFill>
              </a:rPr>
              <a:t>/12/2022</a:t>
            </a:r>
            <a:endParaRPr kumimoji="0" lang="en-US" sz="26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tabLst/>
              <a:defRPr/>
            </a:pPr>
            <a:r>
              <a:rPr lang="en-US" b="1" dirty="0">
                <a:solidFill>
                  <a:srgbClr val="FFFFFF"/>
                </a:solidFill>
              </a:rPr>
              <a:t>Honolulu, HI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Age:               11 year</a:t>
            </a:r>
            <a:endParaRPr kumimoji="0" lang="en-US" b="1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BAAAA9-5A15-A68B-8C42-A4B0F097011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8</a:t>
            </a:fld>
            <a:endParaRPr lang="en-US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77EE76DF-3832-9108-0C23-E8318F5378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375" y="1143000"/>
            <a:ext cx="4248705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6115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41BBC3-63D6-3B9A-1987-6ABC1B95D2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Kush </a:t>
            </a:r>
            <a:r>
              <a:rPr lang="en-US" dirty="0" err="1"/>
              <a:t>Kohole</a:t>
            </a:r>
            <a:r>
              <a:rPr lang="en-US" dirty="0"/>
              <a:t> Bernstein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742CDA-CD78-4DB3-1417-C0C02E0CED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65218" y="1143000"/>
            <a:ext cx="4213194" cy="4891141"/>
          </a:xfr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Anyone having information should contact: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The National Center for Missing and Exploited Children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1-800-The-Lost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29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Last Seen:    10</a:t>
            </a:r>
            <a:r>
              <a:rPr lang="en-US" sz="2800" b="1" dirty="0">
                <a:solidFill>
                  <a:srgbClr val="FFFFFF"/>
                </a:solidFill>
              </a:rPr>
              <a:t>/12/2022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tabLst/>
              <a:defRPr/>
            </a:pPr>
            <a:r>
              <a:rPr lang="en-US" sz="2800" b="1" dirty="0">
                <a:solidFill>
                  <a:srgbClr val="FFFFFF"/>
                </a:solidFill>
              </a:rPr>
              <a:t>Honolulu, HI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Age:               </a:t>
            </a:r>
            <a:r>
              <a:rPr lang="en-US" b="1" dirty="0">
                <a:solidFill>
                  <a:srgbClr val="FFFFFF"/>
                </a:solidFill>
              </a:rPr>
              <a:t>8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years</a:t>
            </a:r>
            <a:endParaRPr kumimoji="0" lang="en-US" b="1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BAAAA9-5A15-A68B-8C42-A4B0F097011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9</a:t>
            </a:fld>
            <a:endParaRPr lang="en-US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45B358AF-F998-99F2-39F9-C63488B745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375" y="1143000"/>
            <a:ext cx="4213194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4427358"/>
      </p:ext>
    </p:extLst>
  </p:cSld>
  <p:clrMapOvr>
    <a:masterClrMapping/>
  </p:clrMapOvr>
</p:sld>
</file>

<file path=ppt/theme/theme1.xml><?xml version="1.0" encoding="utf-8"?>
<a:theme xmlns:a="http://schemas.openxmlformats.org/drawingml/2006/main" name="GSA Powerpoint template">
  <a:themeElements>
    <a:clrScheme name="GSA Powerpoint 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8571</TotalTime>
  <Words>291</Words>
  <Application>Microsoft Office PowerPoint</Application>
  <PresentationFormat>On-screen Show (4:3)</PresentationFormat>
  <Paragraphs>82</Paragraphs>
  <Slides>11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Times</vt:lpstr>
      <vt:lpstr>Arial Black</vt:lpstr>
      <vt:lpstr>Arial</vt:lpstr>
      <vt:lpstr>GSA Powerpoint template</vt:lpstr>
      <vt:lpstr>GSA Missing Children Alert Concerned about America’s Children    Aug 2024</vt:lpstr>
      <vt:lpstr>Lance Alexander Oyler</vt:lpstr>
      <vt:lpstr>Seraya Rose Lynn Aung-Harmon</vt:lpstr>
      <vt:lpstr>George Louis Valenzuela</vt:lpstr>
      <vt:lpstr>Willian Desouza Castilho</vt:lpstr>
      <vt:lpstr>GSA Missing Children Alert Concerned about America’s Children    Aug 2024</vt:lpstr>
      <vt:lpstr>Xavier Jayceon White Whirlwind</vt:lpstr>
      <vt:lpstr>Koa Kai Bernstein</vt:lpstr>
      <vt:lpstr>Kush Kohole Bernstein</vt:lpstr>
      <vt:lpstr>Addison Nicole Milam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GSA Missing Children Alert Concerned about America’s Children    February 2023</dc:title>
  <dc:creator>MonicaDMorgan</dc:creator>
  <cp:lastModifiedBy>MonicaDMorgan</cp:lastModifiedBy>
  <cp:revision>29</cp:revision>
  <dcterms:modified xsi:type="dcterms:W3CDTF">2024-08-01T18:23:01Z</dcterms:modified>
</cp:coreProperties>
</file>